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60" r:id="rId4"/>
    <p:sldId id="267" r:id="rId5"/>
    <p:sldId id="273" r:id="rId6"/>
    <p:sldId id="261" r:id="rId7"/>
    <p:sldId id="262" r:id="rId8"/>
    <p:sldId id="263" r:id="rId9"/>
    <p:sldId id="264" r:id="rId10"/>
    <p:sldId id="266" r:id="rId11"/>
    <p:sldId id="269" r:id="rId12"/>
    <p:sldId id="275" r:id="rId13"/>
    <p:sldId id="276" r:id="rId14"/>
    <p:sldId id="274" r:id="rId15"/>
    <p:sldId id="257" r:id="rId16"/>
    <p:sldId id="259" r:id="rId17"/>
    <p:sldId id="270" r:id="rId18"/>
    <p:sldId id="27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90"/>
  </p:normalViewPr>
  <p:slideViewPr>
    <p:cSldViewPr snapToGrid="0" snapToObjects="1">
      <p:cViewPr>
        <p:scale>
          <a:sx n="114" d="100"/>
          <a:sy n="114" d="100"/>
        </p:scale>
        <p:origin x="1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AD18D9-4C1B-1D4A-9898-C059F9FCD92B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E483E37-AC3E-8342-93FA-D9688187B8E6}">
      <dgm:prSet phldrT="[Text]"/>
      <dgm:spPr/>
      <dgm:t>
        <a:bodyPr/>
        <a:lstStyle/>
        <a:p>
          <a:r>
            <a:rPr lang="en-US" dirty="0" err="1"/>
            <a:t>Ospite</a:t>
          </a:r>
          <a:endParaRPr lang="en-US" dirty="0"/>
        </a:p>
      </dgm:t>
    </dgm:pt>
    <dgm:pt modelId="{53937AE7-9EF3-EF47-92CC-6D9A7C0A59D2}" type="parTrans" cxnId="{FAD1996F-080A-5D43-ABA3-576BC43091D7}">
      <dgm:prSet/>
      <dgm:spPr/>
      <dgm:t>
        <a:bodyPr/>
        <a:lstStyle/>
        <a:p>
          <a:endParaRPr lang="en-US"/>
        </a:p>
      </dgm:t>
    </dgm:pt>
    <dgm:pt modelId="{DF3A3AC7-D43D-274E-87CF-C4692050288F}" type="sibTrans" cxnId="{FAD1996F-080A-5D43-ABA3-576BC43091D7}">
      <dgm:prSet/>
      <dgm:spPr/>
      <dgm:t>
        <a:bodyPr/>
        <a:lstStyle/>
        <a:p>
          <a:endParaRPr lang="en-US"/>
        </a:p>
      </dgm:t>
    </dgm:pt>
    <dgm:pt modelId="{342296A1-586E-2444-9C30-C671FD5B9670}">
      <dgm:prSet phldrT="[Text]"/>
      <dgm:spPr/>
      <dgm:t>
        <a:bodyPr/>
        <a:lstStyle/>
        <a:p>
          <a:r>
            <a:rPr lang="en-US" dirty="0" err="1"/>
            <a:t>Percorso</a:t>
          </a:r>
          <a:endParaRPr lang="en-US" dirty="0"/>
        </a:p>
      </dgm:t>
    </dgm:pt>
    <dgm:pt modelId="{1FA756A2-602F-E944-B3F3-723928FA3ED2}" type="parTrans" cxnId="{5CD5E2B1-69F7-8542-AFCF-D3119736BD30}">
      <dgm:prSet/>
      <dgm:spPr/>
      <dgm:t>
        <a:bodyPr/>
        <a:lstStyle/>
        <a:p>
          <a:endParaRPr lang="en-US"/>
        </a:p>
      </dgm:t>
    </dgm:pt>
    <dgm:pt modelId="{0031A5B7-4A36-6745-8CB6-9049167551A9}" type="sibTrans" cxnId="{5CD5E2B1-69F7-8542-AFCF-D3119736BD30}">
      <dgm:prSet/>
      <dgm:spPr/>
      <dgm:t>
        <a:bodyPr/>
        <a:lstStyle/>
        <a:p>
          <a:endParaRPr lang="en-US"/>
        </a:p>
      </dgm:t>
    </dgm:pt>
    <dgm:pt modelId="{A817391A-483C-9E4E-9FDC-3397038CDBFF}">
      <dgm:prSet phldrT="[Text]"/>
      <dgm:spPr/>
      <dgm:t>
        <a:bodyPr/>
        <a:lstStyle/>
        <a:p>
          <a:r>
            <a:rPr lang="en-US" dirty="0" err="1"/>
            <a:t>Settori</a:t>
          </a:r>
          <a:r>
            <a:rPr lang="en-US" dirty="0"/>
            <a:t> di </a:t>
          </a:r>
          <a:r>
            <a:rPr lang="en-US" dirty="0" err="1"/>
            <a:t>Formazione</a:t>
          </a:r>
          <a:endParaRPr lang="en-US" dirty="0"/>
        </a:p>
      </dgm:t>
    </dgm:pt>
    <dgm:pt modelId="{5CB2EAF4-12B7-9647-808F-FEB5F3354BC2}" type="parTrans" cxnId="{FE45F8B1-6036-3D4D-8E18-8536DFF542B3}">
      <dgm:prSet/>
      <dgm:spPr/>
      <dgm:t>
        <a:bodyPr/>
        <a:lstStyle/>
        <a:p>
          <a:endParaRPr lang="en-US"/>
        </a:p>
      </dgm:t>
    </dgm:pt>
    <dgm:pt modelId="{1A10E039-80E6-6F4E-B59E-12B9542D0474}" type="sibTrans" cxnId="{FE45F8B1-6036-3D4D-8E18-8536DFF542B3}">
      <dgm:prSet/>
      <dgm:spPr/>
      <dgm:t>
        <a:bodyPr/>
        <a:lstStyle/>
        <a:p>
          <a:endParaRPr lang="en-US"/>
        </a:p>
      </dgm:t>
    </dgm:pt>
    <dgm:pt modelId="{9C2ADFA4-5A7D-3B49-B8BD-4A0789758364}">
      <dgm:prSet phldrT="[Text]"/>
      <dgm:spPr/>
      <dgm:t>
        <a:bodyPr/>
        <a:lstStyle/>
        <a:p>
          <a:r>
            <a:rPr lang="en-US" dirty="0"/>
            <a:t>Come </a:t>
          </a:r>
          <a:r>
            <a:rPr lang="en-US" dirty="0" err="1"/>
            <a:t>Entrare</a:t>
          </a:r>
          <a:endParaRPr lang="en-US" dirty="0"/>
        </a:p>
      </dgm:t>
    </dgm:pt>
    <dgm:pt modelId="{E66ED2C3-0F8A-494F-8AB8-F7128774BF1C}" type="parTrans" cxnId="{48A3FE0B-2CA2-F844-AEF5-2EA0E3C26825}">
      <dgm:prSet/>
      <dgm:spPr/>
      <dgm:t>
        <a:bodyPr/>
        <a:lstStyle/>
        <a:p>
          <a:endParaRPr lang="en-US"/>
        </a:p>
      </dgm:t>
    </dgm:pt>
    <dgm:pt modelId="{A459AF18-91B8-1745-8EB2-77D7C6004CCF}" type="sibTrans" cxnId="{48A3FE0B-2CA2-F844-AEF5-2EA0E3C26825}">
      <dgm:prSet/>
      <dgm:spPr/>
      <dgm:t>
        <a:bodyPr/>
        <a:lstStyle/>
        <a:p>
          <a:endParaRPr lang="en-US"/>
        </a:p>
      </dgm:t>
    </dgm:pt>
    <dgm:pt modelId="{A31D365C-21C5-5C4F-8418-76D33D65523E}">
      <dgm:prSet phldrT="[Text]"/>
      <dgm:spPr/>
      <dgm:t>
        <a:bodyPr/>
        <a:lstStyle/>
        <a:p>
          <a:r>
            <a:rPr lang="en-US" dirty="0" err="1"/>
            <a:t>Associzioni</a:t>
          </a:r>
          <a:endParaRPr lang="en-US" dirty="0"/>
        </a:p>
      </dgm:t>
    </dgm:pt>
    <dgm:pt modelId="{77F3B6D9-AD1B-C543-9E42-A9A4EA9F1AD6}" type="parTrans" cxnId="{22313C06-3B5D-C847-A573-B249D9A4F621}">
      <dgm:prSet/>
      <dgm:spPr/>
      <dgm:t>
        <a:bodyPr/>
        <a:lstStyle/>
        <a:p>
          <a:endParaRPr lang="en-US"/>
        </a:p>
      </dgm:t>
    </dgm:pt>
    <dgm:pt modelId="{EC4EEFA0-A79F-0C47-85AE-971E23B7C042}" type="sibTrans" cxnId="{22313C06-3B5D-C847-A573-B249D9A4F621}">
      <dgm:prSet/>
      <dgm:spPr/>
      <dgm:t>
        <a:bodyPr/>
        <a:lstStyle/>
        <a:p>
          <a:endParaRPr lang="en-US"/>
        </a:p>
      </dgm:t>
    </dgm:pt>
    <dgm:pt modelId="{AF9FCBDA-BC54-3F41-8087-5DDDBD393820}">
      <dgm:prSet/>
      <dgm:spPr>
        <a:solidFill>
          <a:srgbClr val="FF0000"/>
        </a:solidFill>
      </dgm:spPr>
      <dgm:t>
        <a:bodyPr/>
        <a:lstStyle/>
        <a:p>
          <a:r>
            <a:rPr lang="en-US" dirty="0" err="1"/>
            <a:t>Colloquio</a:t>
          </a:r>
          <a:endParaRPr lang="en-US" dirty="0"/>
        </a:p>
      </dgm:t>
    </dgm:pt>
    <dgm:pt modelId="{55F68D75-18A4-2246-A02F-829F24233C7C}" type="parTrans" cxnId="{C46C7B78-E320-FB4A-9B5F-AED344DB49D3}">
      <dgm:prSet/>
      <dgm:spPr/>
      <dgm:t>
        <a:bodyPr/>
        <a:lstStyle/>
        <a:p>
          <a:endParaRPr lang="en-US"/>
        </a:p>
      </dgm:t>
    </dgm:pt>
    <dgm:pt modelId="{76F81DC7-4942-FA43-8646-344438EC96C5}" type="sibTrans" cxnId="{C46C7B78-E320-FB4A-9B5F-AED344DB49D3}">
      <dgm:prSet/>
      <dgm:spPr/>
      <dgm:t>
        <a:bodyPr/>
        <a:lstStyle/>
        <a:p>
          <a:endParaRPr lang="en-US"/>
        </a:p>
      </dgm:t>
    </dgm:pt>
    <dgm:pt modelId="{750BFEFA-2186-1748-AF0C-0727A2E0CB77}">
      <dgm:prSet/>
      <dgm:spPr>
        <a:solidFill>
          <a:srgbClr val="FF0000"/>
        </a:solidFill>
      </dgm:spPr>
      <dgm:t>
        <a:bodyPr/>
        <a:lstStyle/>
        <a:p>
          <a:r>
            <a:rPr lang="en-US" dirty="0" err="1"/>
            <a:t>Pene</a:t>
          </a:r>
          <a:r>
            <a:rPr lang="en-US" dirty="0"/>
            <a:t> Alternative</a:t>
          </a:r>
        </a:p>
      </dgm:t>
    </dgm:pt>
    <dgm:pt modelId="{7C6F58D0-5179-BC4E-92FF-FEED487D86D6}" type="parTrans" cxnId="{82708A4A-D74E-7848-A30D-9B4A1274863D}">
      <dgm:prSet/>
      <dgm:spPr/>
      <dgm:t>
        <a:bodyPr/>
        <a:lstStyle/>
        <a:p>
          <a:endParaRPr lang="en-US"/>
        </a:p>
      </dgm:t>
    </dgm:pt>
    <dgm:pt modelId="{7558F5F4-7FC4-4545-A572-5EA2A6F2FCA5}" type="sibTrans" cxnId="{82708A4A-D74E-7848-A30D-9B4A1274863D}">
      <dgm:prSet/>
      <dgm:spPr/>
      <dgm:t>
        <a:bodyPr/>
        <a:lstStyle/>
        <a:p>
          <a:endParaRPr lang="en-US"/>
        </a:p>
      </dgm:t>
    </dgm:pt>
    <dgm:pt modelId="{3451F6CA-3A9A-AB44-A6C6-7CBC32DEF7AD}">
      <dgm:prSet/>
      <dgm:spPr/>
      <dgm:t>
        <a:bodyPr/>
        <a:lstStyle/>
        <a:p>
          <a:r>
            <a:rPr lang="en-US" dirty="0" err="1"/>
            <a:t>Scuola</a:t>
          </a:r>
          <a:endParaRPr lang="en-US" dirty="0"/>
        </a:p>
      </dgm:t>
    </dgm:pt>
    <dgm:pt modelId="{C2D25B5E-B8CC-AD4E-8654-C14DBEBFE6EF}" type="parTrans" cxnId="{4BB265DC-B0B8-3D4F-807A-8FD63CA52D15}">
      <dgm:prSet/>
      <dgm:spPr/>
      <dgm:t>
        <a:bodyPr/>
        <a:lstStyle/>
        <a:p>
          <a:endParaRPr lang="en-US"/>
        </a:p>
      </dgm:t>
    </dgm:pt>
    <dgm:pt modelId="{7F512BC7-1E5A-1442-9CDE-EFF430625CBF}" type="sibTrans" cxnId="{4BB265DC-B0B8-3D4F-807A-8FD63CA52D15}">
      <dgm:prSet/>
      <dgm:spPr/>
      <dgm:t>
        <a:bodyPr/>
        <a:lstStyle/>
        <a:p>
          <a:endParaRPr lang="en-US"/>
        </a:p>
      </dgm:t>
    </dgm:pt>
    <dgm:pt modelId="{6753F207-4C40-3A44-9A15-8E658329088A}">
      <dgm:prSet/>
      <dgm:spPr/>
      <dgm:t>
        <a:bodyPr/>
        <a:lstStyle/>
        <a:p>
          <a:r>
            <a:rPr lang="en-US" dirty="0" err="1"/>
            <a:t>Contatto</a:t>
          </a:r>
          <a:r>
            <a:rPr lang="en-US" dirty="0"/>
            <a:t> </a:t>
          </a:r>
          <a:r>
            <a:rPr lang="en-US" dirty="0" err="1"/>
            <a:t>diretto</a:t>
          </a:r>
          <a:endParaRPr lang="en-US" dirty="0"/>
        </a:p>
      </dgm:t>
    </dgm:pt>
    <dgm:pt modelId="{B9125F40-960A-5840-BDD3-AA2BC6634C8F}" type="parTrans" cxnId="{832E8906-751B-8647-8613-F30F887FF62C}">
      <dgm:prSet/>
      <dgm:spPr/>
      <dgm:t>
        <a:bodyPr/>
        <a:lstStyle/>
        <a:p>
          <a:endParaRPr lang="en-US"/>
        </a:p>
      </dgm:t>
    </dgm:pt>
    <dgm:pt modelId="{809BD3C2-4D8B-BB47-95C8-1C32B79286B3}" type="sibTrans" cxnId="{832E8906-751B-8647-8613-F30F887FF62C}">
      <dgm:prSet/>
      <dgm:spPr/>
      <dgm:t>
        <a:bodyPr/>
        <a:lstStyle/>
        <a:p>
          <a:endParaRPr lang="en-US"/>
        </a:p>
      </dgm:t>
    </dgm:pt>
    <dgm:pt modelId="{3CD0EEAC-A2A4-7449-A01C-CE77B37D0DB7}">
      <dgm:prSet/>
      <dgm:spPr/>
      <dgm:t>
        <a:bodyPr/>
        <a:lstStyle/>
        <a:p>
          <a:r>
            <a:rPr lang="en-US" dirty="0"/>
            <a:t>SERT</a:t>
          </a:r>
        </a:p>
      </dgm:t>
    </dgm:pt>
    <dgm:pt modelId="{F8819620-CE84-7948-86A0-342104CFCE57}" type="parTrans" cxnId="{BB88C2D3-1A39-E84B-88C6-7153DEFF3763}">
      <dgm:prSet/>
      <dgm:spPr/>
      <dgm:t>
        <a:bodyPr/>
        <a:lstStyle/>
        <a:p>
          <a:endParaRPr lang="en-US"/>
        </a:p>
      </dgm:t>
    </dgm:pt>
    <dgm:pt modelId="{4B9327F9-8766-A74C-A41E-AE1FB8063192}" type="sibTrans" cxnId="{BB88C2D3-1A39-E84B-88C6-7153DEFF3763}">
      <dgm:prSet/>
      <dgm:spPr/>
      <dgm:t>
        <a:bodyPr/>
        <a:lstStyle/>
        <a:p>
          <a:endParaRPr lang="en-US"/>
        </a:p>
      </dgm:t>
    </dgm:pt>
    <dgm:pt modelId="{225360D2-1C4A-DF43-8868-DD1A35D395D9}">
      <dgm:prSet/>
      <dgm:spPr/>
      <dgm:t>
        <a:bodyPr/>
        <a:lstStyle/>
        <a:p>
          <a:r>
            <a:rPr lang="en-US" dirty="0" err="1" smtClean="0"/>
            <a:t>Costi</a:t>
          </a:r>
          <a:endParaRPr lang="en-US" dirty="0"/>
        </a:p>
      </dgm:t>
    </dgm:pt>
    <dgm:pt modelId="{C56E30CD-30BF-E34D-A96D-1313E04A88B3}" type="parTrans" cxnId="{CD4CF718-89B4-EA4D-BFEC-5454156AA5C1}">
      <dgm:prSet/>
      <dgm:spPr/>
      <dgm:t>
        <a:bodyPr/>
        <a:lstStyle/>
        <a:p>
          <a:endParaRPr lang="en-US"/>
        </a:p>
      </dgm:t>
    </dgm:pt>
    <dgm:pt modelId="{E5AB7855-C7F4-9D4E-87F9-3517BA8DA267}" type="sibTrans" cxnId="{CD4CF718-89B4-EA4D-BFEC-5454156AA5C1}">
      <dgm:prSet/>
      <dgm:spPr/>
    </dgm:pt>
    <dgm:pt modelId="{9299A7EC-482D-2443-9726-71175CCD5615}" type="pres">
      <dgm:prSet presAssocID="{A5AD18D9-4C1B-1D4A-9898-C059F9FCD92B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5D28480-8972-914D-9EF6-5561DA5094ED}" type="pres">
      <dgm:prSet presAssocID="{FE483E37-AC3E-8342-93FA-D9688187B8E6}" presName="root1" presStyleCnt="0"/>
      <dgm:spPr/>
    </dgm:pt>
    <dgm:pt modelId="{F2C5EEE3-DF8F-9946-8E70-75EC7F6C196A}" type="pres">
      <dgm:prSet presAssocID="{FE483E37-AC3E-8342-93FA-D9688187B8E6}" presName="LevelOneTextNode" presStyleLbl="node0" presStyleIdx="0" presStyleCnt="1" custLinFactX="-39310" custLinFactNeighborX="-100000" custLinFactNeighborY="-1765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3030081-4011-1F4D-80BE-01EBC75E2A77}" type="pres">
      <dgm:prSet presAssocID="{FE483E37-AC3E-8342-93FA-D9688187B8E6}" presName="level2hierChild" presStyleCnt="0"/>
      <dgm:spPr/>
    </dgm:pt>
    <dgm:pt modelId="{74453A87-F1D0-6647-A2F8-62E9934A7C7E}" type="pres">
      <dgm:prSet presAssocID="{1FA756A2-602F-E944-B3F3-723928FA3ED2}" presName="conn2-1" presStyleLbl="parChTrans1D2" presStyleIdx="0" presStyleCnt="5"/>
      <dgm:spPr/>
      <dgm:t>
        <a:bodyPr/>
        <a:lstStyle/>
        <a:p>
          <a:endParaRPr lang="en-US"/>
        </a:p>
      </dgm:t>
    </dgm:pt>
    <dgm:pt modelId="{FBBE82B5-D7C9-294F-A2DD-4D57D9045449}" type="pres">
      <dgm:prSet presAssocID="{1FA756A2-602F-E944-B3F3-723928FA3ED2}" presName="connTx" presStyleLbl="parChTrans1D2" presStyleIdx="0" presStyleCnt="5"/>
      <dgm:spPr/>
      <dgm:t>
        <a:bodyPr/>
        <a:lstStyle/>
        <a:p>
          <a:endParaRPr lang="en-US"/>
        </a:p>
      </dgm:t>
    </dgm:pt>
    <dgm:pt modelId="{066674F0-F5FB-0F4A-8EBE-1E33BE4C54F8}" type="pres">
      <dgm:prSet presAssocID="{342296A1-586E-2444-9C30-C671FD5B9670}" presName="root2" presStyleCnt="0"/>
      <dgm:spPr/>
    </dgm:pt>
    <dgm:pt modelId="{9505B92F-586F-EB49-9E0C-5344069B23FA}" type="pres">
      <dgm:prSet presAssocID="{342296A1-586E-2444-9C30-C671FD5B9670}" presName="LevelTwoTextNode" presStyleLbl="node2" presStyleIdx="0" presStyleCnt="5" custLinFactNeighborX="-87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6BF3531-80BA-2D4D-A989-106A739A2766}" type="pres">
      <dgm:prSet presAssocID="{342296A1-586E-2444-9C30-C671FD5B9670}" presName="level3hierChild" presStyleCnt="0"/>
      <dgm:spPr/>
    </dgm:pt>
    <dgm:pt modelId="{974BCBCB-B7F9-F245-BD15-31C3A5A4EF37}" type="pres">
      <dgm:prSet presAssocID="{5CB2EAF4-12B7-9647-808F-FEB5F3354BC2}" presName="conn2-1" presStyleLbl="parChTrans1D3" presStyleIdx="0" presStyleCnt="5"/>
      <dgm:spPr/>
      <dgm:t>
        <a:bodyPr/>
        <a:lstStyle/>
        <a:p>
          <a:endParaRPr lang="en-US"/>
        </a:p>
      </dgm:t>
    </dgm:pt>
    <dgm:pt modelId="{6F15F17A-85D7-6D4B-ABAF-41CEAE14F279}" type="pres">
      <dgm:prSet presAssocID="{5CB2EAF4-12B7-9647-808F-FEB5F3354BC2}" presName="connTx" presStyleLbl="parChTrans1D3" presStyleIdx="0" presStyleCnt="5"/>
      <dgm:spPr/>
      <dgm:t>
        <a:bodyPr/>
        <a:lstStyle/>
        <a:p>
          <a:endParaRPr lang="en-US"/>
        </a:p>
      </dgm:t>
    </dgm:pt>
    <dgm:pt modelId="{FA993482-EA37-EA48-A8CD-A5942EDEA6DE}" type="pres">
      <dgm:prSet presAssocID="{A817391A-483C-9E4E-9FDC-3397038CDBFF}" presName="root2" presStyleCnt="0"/>
      <dgm:spPr/>
    </dgm:pt>
    <dgm:pt modelId="{D2DF0FE4-0DBF-1843-8245-81D498296782}" type="pres">
      <dgm:prSet presAssocID="{A817391A-483C-9E4E-9FDC-3397038CDBFF}" presName="LevelTwoTextNode" presStyleLbl="node3" presStyleIdx="0" presStyleCnt="5" custLinFactX="49833" custLinFactNeighborX="100000" custLinFactNeighborY="803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191E28C-F70D-3040-943C-EB3B6964ACAE}" type="pres">
      <dgm:prSet presAssocID="{A817391A-483C-9E4E-9FDC-3397038CDBFF}" presName="level3hierChild" presStyleCnt="0"/>
      <dgm:spPr/>
    </dgm:pt>
    <dgm:pt modelId="{98706692-E05D-DC4A-9D12-9F6F3F0770DA}" type="pres">
      <dgm:prSet presAssocID="{C2D25B5E-B8CC-AD4E-8654-C14DBEBFE6EF}" presName="conn2-1" presStyleLbl="parChTrans1D3" presStyleIdx="1" presStyleCnt="5"/>
      <dgm:spPr/>
      <dgm:t>
        <a:bodyPr/>
        <a:lstStyle/>
        <a:p>
          <a:endParaRPr lang="en-US"/>
        </a:p>
      </dgm:t>
    </dgm:pt>
    <dgm:pt modelId="{2F8CADD5-58B0-9F43-A724-8F1BA6FD61D1}" type="pres">
      <dgm:prSet presAssocID="{C2D25B5E-B8CC-AD4E-8654-C14DBEBFE6EF}" presName="connTx" presStyleLbl="parChTrans1D3" presStyleIdx="1" presStyleCnt="5"/>
      <dgm:spPr/>
      <dgm:t>
        <a:bodyPr/>
        <a:lstStyle/>
        <a:p>
          <a:endParaRPr lang="en-US"/>
        </a:p>
      </dgm:t>
    </dgm:pt>
    <dgm:pt modelId="{3CD9B925-48A3-A040-8381-FDACD2A64FBD}" type="pres">
      <dgm:prSet presAssocID="{3451F6CA-3A9A-AB44-A6C6-7CBC32DEF7AD}" presName="root2" presStyleCnt="0"/>
      <dgm:spPr/>
    </dgm:pt>
    <dgm:pt modelId="{DA35606F-BD16-B448-8F77-54C054E5A503}" type="pres">
      <dgm:prSet presAssocID="{3451F6CA-3A9A-AB44-A6C6-7CBC32DEF7AD}" presName="LevelTwoTextNode" presStyleLbl="node3" presStyleIdx="1" presStyleCnt="5" custLinFactX="48091" custLinFactNeighborX="100000" custLinFactNeighborY="3528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06E915B-AFF5-7243-94F0-25934D14D32A}" type="pres">
      <dgm:prSet presAssocID="{3451F6CA-3A9A-AB44-A6C6-7CBC32DEF7AD}" presName="level3hierChild" presStyleCnt="0"/>
      <dgm:spPr/>
    </dgm:pt>
    <dgm:pt modelId="{99756BB2-6FB3-354D-8DA7-DC85509B37BD}" type="pres">
      <dgm:prSet presAssocID="{C56E30CD-30BF-E34D-A96D-1313E04A88B3}" presName="conn2-1" presStyleLbl="parChTrans1D2" presStyleIdx="1" presStyleCnt="5"/>
      <dgm:spPr/>
      <dgm:t>
        <a:bodyPr/>
        <a:lstStyle/>
        <a:p>
          <a:endParaRPr lang="en-US"/>
        </a:p>
      </dgm:t>
    </dgm:pt>
    <dgm:pt modelId="{486A1963-9062-2341-A9E8-9C79B3D688B0}" type="pres">
      <dgm:prSet presAssocID="{C56E30CD-30BF-E34D-A96D-1313E04A88B3}" presName="connTx" presStyleLbl="parChTrans1D2" presStyleIdx="1" presStyleCnt="5"/>
      <dgm:spPr/>
      <dgm:t>
        <a:bodyPr/>
        <a:lstStyle/>
        <a:p>
          <a:endParaRPr lang="en-US"/>
        </a:p>
      </dgm:t>
    </dgm:pt>
    <dgm:pt modelId="{5C566320-3626-614C-9B83-6DC65B9DA20E}" type="pres">
      <dgm:prSet presAssocID="{225360D2-1C4A-DF43-8868-DD1A35D395D9}" presName="root2" presStyleCnt="0"/>
      <dgm:spPr/>
    </dgm:pt>
    <dgm:pt modelId="{A3B1679F-AFAC-894E-BC76-60A083805F61}" type="pres">
      <dgm:prSet presAssocID="{225360D2-1C4A-DF43-8868-DD1A35D395D9}" presName="LevelTwoTextNode" presStyleLbl="node2" presStyleIdx="1" presStyleCnt="5" custLinFactNeighborX="533" custLinFactNeighborY="123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510D602-34FA-A249-B283-800D323857FD}" type="pres">
      <dgm:prSet presAssocID="{225360D2-1C4A-DF43-8868-DD1A35D395D9}" presName="level3hierChild" presStyleCnt="0"/>
      <dgm:spPr/>
    </dgm:pt>
    <dgm:pt modelId="{01FCE2C6-53C6-AA4E-B8F5-CFFECFCDCBF8}" type="pres">
      <dgm:prSet presAssocID="{E66ED2C3-0F8A-494F-8AB8-F7128774BF1C}" presName="conn2-1" presStyleLbl="parChTrans1D2" presStyleIdx="2" presStyleCnt="5"/>
      <dgm:spPr/>
      <dgm:t>
        <a:bodyPr/>
        <a:lstStyle/>
        <a:p>
          <a:endParaRPr lang="en-US"/>
        </a:p>
      </dgm:t>
    </dgm:pt>
    <dgm:pt modelId="{57782914-D6F5-8C4D-9B3E-6D1C4C33FC31}" type="pres">
      <dgm:prSet presAssocID="{E66ED2C3-0F8A-494F-8AB8-F7128774BF1C}" presName="connTx" presStyleLbl="parChTrans1D2" presStyleIdx="2" presStyleCnt="5"/>
      <dgm:spPr/>
      <dgm:t>
        <a:bodyPr/>
        <a:lstStyle/>
        <a:p>
          <a:endParaRPr lang="en-US"/>
        </a:p>
      </dgm:t>
    </dgm:pt>
    <dgm:pt modelId="{13409716-3A58-C24D-8713-8A491543CCC4}" type="pres">
      <dgm:prSet presAssocID="{9C2ADFA4-5A7D-3B49-B8BD-4A0789758364}" presName="root2" presStyleCnt="0"/>
      <dgm:spPr/>
    </dgm:pt>
    <dgm:pt modelId="{F3BBB834-27ED-3341-94A7-90B8C79D70EE}" type="pres">
      <dgm:prSet presAssocID="{9C2ADFA4-5A7D-3B49-B8BD-4A0789758364}" presName="LevelTwoTextNode" presStyleLbl="node2" presStyleIdx="2" presStyleCnt="5" custLinFactNeighborX="533" custLinFactNeighborY="-5098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022C0CF-6A71-9744-BD08-11F1757081AA}" type="pres">
      <dgm:prSet presAssocID="{9C2ADFA4-5A7D-3B49-B8BD-4A0789758364}" presName="level3hierChild" presStyleCnt="0"/>
      <dgm:spPr/>
    </dgm:pt>
    <dgm:pt modelId="{77ABB036-D88B-B444-95CA-BBB156F313AA}" type="pres">
      <dgm:prSet presAssocID="{77F3B6D9-AD1B-C543-9E42-A9A4EA9F1AD6}" presName="conn2-1" presStyleLbl="parChTrans1D3" presStyleIdx="2" presStyleCnt="5"/>
      <dgm:spPr/>
      <dgm:t>
        <a:bodyPr/>
        <a:lstStyle/>
        <a:p>
          <a:endParaRPr lang="en-US"/>
        </a:p>
      </dgm:t>
    </dgm:pt>
    <dgm:pt modelId="{71E17309-A311-0444-B02E-04F3422262F6}" type="pres">
      <dgm:prSet presAssocID="{77F3B6D9-AD1B-C543-9E42-A9A4EA9F1AD6}" presName="connTx" presStyleLbl="parChTrans1D3" presStyleIdx="2" presStyleCnt="5"/>
      <dgm:spPr/>
      <dgm:t>
        <a:bodyPr/>
        <a:lstStyle/>
        <a:p>
          <a:endParaRPr lang="en-US"/>
        </a:p>
      </dgm:t>
    </dgm:pt>
    <dgm:pt modelId="{91F993BC-8627-3140-8F16-EC0D791B9F01}" type="pres">
      <dgm:prSet presAssocID="{A31D365C-21C5-5C4F-8418-76D33D65523E}" presName="root2" presStyleCnt="0"/>
      <dgm:spPr/>
    </dgm:pt>
    <dgm:pt modelId="{F5DC82F8-0FA9-9B42-9DB5-40CF6613FA1D}" type="pres">
      <dgm:prSet presAssocID="{A31D365C-21C5-5C4F-8418-76D33D65523E}" presName="LevelTwoTextNode" presStyleLbl="node3" presStyleIdx="2" presStyleCnt="5" custLinFactNeighborX="40930" custLinFactNeighborY="-1045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43D0A01-2F7F-884E-8691-CF6E39C0A484}" type="pres">
      <dgm:prSet presAssocID="{A31D365C-21C5-5C4F-8418-76D33D65523E}" presName="level3hierChild" presStyleCnt="0"/>
      <dgm:spPr/>
    </dgm:pt>
    <dgm:pt modelId="{658EF615-2149-9F45-B810-5186A114BE5C}" type="pres">
      <dgm:prSet presAssocID="{B9125F40-960A-5840-BDD3-AA2BC6634C8F}" presName="conn2-1" presStyleLbl="parChTrans1D3" presStyleIdx="3" presStyleCnt="5"/>
      <dgm:spPr/>
      <dgm:t>
        <a:bodyPr/>
        <a:lstStyle/>
        <a:p>
          <a:endParaRPr lang="en-US"/>
        </a:p>
      </dgm:t>
    </dgm:pt>
    <dgm:pt modelId="{1BFB27E9-9AA9-8246-8360-9A8E2DB3F654}" type="pres">
      <dgm:prSet presAssocID="{B9125F40-960A-5840-BDD3-AA2BC6634C8F}" presName="connTx" presStyleLbl="parChTrans1D3" presStyleIdx="3" presStyleCnt="5"/>
      <dgm:spPr/>
      <dgm:t>
        <a:bodyPr/>
        <a:lstStyle/>
        <a:p>
          <a:endParaRPr lang="en-US"/>
        </a:p>
      </dgm:t>
    </dgm:pt>
    <dgm:pt modelId="{32A40847-C71D-1A46-BBC5-E8B3141F2C4A}" type="pres">
      <dgm:prSet presAssocID="{6753F207-4C40-3A44-9A15-8E658329088A}" presName="root2" presStyleCnt="0"/>
      <dgm:spPr/>
    </dgm:pt>
    <dgm:pt modelId="{C98469DC-4C40-D54C-B13E-F92B01F67596}" type="pres">
      <dgm:prSet presAssocID="{6753F207-4C40-3A44-9A15-8E658329088A}" presName="LevelTwoTextNode" presStyleLbl="node3" presStyleIdx="3" presStyleCnt="5" custLinFactNeighborX="42594" custLinFactNeighborY="-502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D4B5CF4-E9F6-5D4F-AE99-6131391257E2}" type="pres">
      <dgm:prSet presAssocID="{6753F207-4C40-3A44-9A15-8E658329088A}" presName="level3hierChild" presStyleCnt="0"/>
      <dgm:spPr/>
    </dgm:pt>
    <dgm:pt modelId="{B1BA67C4-8102-7644-956B-28E893EABE38}" type="pres">
      <dgm:prSet presAssocID="{F8819620-CE84-7948-86A0-342104CFCE57}" presName="conn2-1" presStyleLbl="parChTrans1D3" presStyleIdx="4" presStyleCnt="5"/>
      <dgm:spPr/>
      <dgm:t>
        <a:bodyPr/>
        <a:lstStyle/>
        <a:p>
          <a:endParaRPr lang="en-US"/>
        </a:p>
      </dgm:t>
    </dgm:pt>
    <dgm:pt modelId="{26A9996F-5986-FA43-A4FF-C8FB454904DA}" type="pres">
      <dgm:prSet presAssocID="{F8819620-CE84-7948-86A0-342104CFCE57}" presName="connTx" presStyleLbl="parChTrans1D3" presStyleIdx="4" presStyleCnt="5"/>
      <dgm:spPr/>
      <dgm:t>
        <a:bodyPr/>
        <a:lstStyle/>
        <a:p>
          <a:endParaRPr lang="en-US"/>
        </a:p>
      </dgm:t>
    </dgm:pt>
    <dgm:pt modelId="{2403CE13-4E59-C84D-AB81-DD1883CBD848}" type="pres">
      <dgm:prSet presAssocID="{3CD0EEAC-A2A4-7449-A01C-CE77B37D0DB7}" presName="root2" presStyleCnt="0"/>
      <dgm:spPr/>
    </dgm:pt>
    <dgm:pt modelId="{655D431E-A727-1845-89C3-3C8159B7B3DE}" type="pres">
      <dgm:prSet presAssocID="{3CD0EEAC-A2A4-7449-A01C-CE77B37D0DB7}" presName="LevelTwoTextNode" presStyleLbl="node3" presStyleIdx="4" presStyleCnt="5" custLinFactNeighborX="45387" custLinFactNeighborY="326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D4157C8-95F2-C94E-BA62-18AD4A4C53D5}" type="pres">
      <dgm:prSet presAssocID="{3CD0EEAC-A2A4-7449-A01C-CE77B37D0DB7}" presName="level3hierChild" presStyleCnt="0"/>
      <dgm:spPr/>
    </dgm:pt>
    <dgm:pt modelId="{5D694128-BBFE-F94B-9A05-4B1C68402E33}" type="pres">
      <dgm:prSet presAssocID="{55F68D75-18A4-2246-A02F-829F24233C7C}" presName="conn2-1" presStyleLbl="parChTrans1D2" presStyleIdx="3" presStyleCnt="5"/>
      <dgm:spPr/>
      <dgm:t>
        <a:bodyPr/>
        <a:lstStyle/>
        <a:p>
          <a:endParaRPr lang="en-US"/>
        </a:p>
      </dgm:t>
    </dgm:pt>
    <dgm:pt modelId="{746A3388-1D4D-6D40-9746-4CF8963F4819}" type="pres">
      <dgm:prSet presAssocID="{55F68D75-18A4-2246-A02F-829F24233C7C}" presName="connTx" presStyleLbl="parChTrans1D2" presStyleIdx="3" presStyleCnt="5"/>
      <dgm:spPr/>
      <dgm:t>
        <a:bodyPr/>
        <a:lstStyle/>
        <a:p>
          <a:endParaRPr lang="en-US"/>
        </a:p>
      </dgm:t>
    </dgm:pt>
    <dgm:pt modelId="{28D0FA7F-B8FD-314E-AE81-9531AC549A89}" type="pres">
      <dgm:prSet presAssocID="{AF9FCBDA-BC54-3F41-8087-5DDDBD393820}" presName="root2" presStyleCnt="0"/>
      <dgm:spPr/>
    </dgm:pt>
    <dgm:pt modelId="{0D725E69-7183-A140-B3D3-4D4A260418CA}" type="pres">
      <dgm:prSet presAssocID="{AF9FCBDA-BC54-3F41-8087-5DDDBD393820}" presName="LevelTwoTextNode" presStyleLbl="node2" presStyleIdx="3" presStyleCnt="5" custLinFactNeighborX="533" custLinFactNeighborY="-4854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97241BB-F1C6-2B46-BCAB-FC1ED9092EB2}" type="pres">
      <dgm:prSet presAssocID="{AF9FCBDA-BC54-3F41-8087-5DDDBD393820}" presName="level3hierChild" presStyleCnt="0"/>
      <dgm:spPr/>
    </dgm:pt>
    <dgm:pt modelId="{BD1B3D82-28EE-AF49-8D1C-B7CB4C7D5769}" type="pres">
      <dgm:prSet presAssocID="{7C6F58D0-5179-BC4E-92FF-FEED487D86D6}" presName="conn2-1" presStyleLbl="parChTrans1D2" presStyleIdx="4" presStyleCnt="5"/>
      <dgm:spPr/>
      <dgm:t>
        <a:bodyPr/>
        <a:lstStyle/>
        <a:p>
          <a:endParaRPr lang="en-US"/>
        </a:p>
      </dgm:t>
    </dgm:pt>
    <dgm:pt modelId="{99E2554B-7529-DA42-BB88-A7C226143C6E}" type="pres">
      <dgm:prSet presAssocID="{7C6F58D0-5179-BC4E-92FF-FEED487D86D6}" presName="connTx" presStyleLbl="parChTrans1D2" presStyleIdx="4" presStyleCnt="5"/>
      <dgm:spPr/>
      <dgm:t>
        <a:bodyPr/>
        <a:lstStyle/>
        <a:p>
          <a:endParaRPr lang="en-US"/>
        </a:p>
      </dgm:t>
    </dgm:pt>
    <dgm:pt modelId="{441350E9-C689-6947-B626-F3340566EB7A}" type="pres">
      <dgm:prSet presAssocID="{750BFEFA-2186-1748-AF0C-0727A2E0CB77}" presName="root2" presStyleCnt="0"/>
      <dgm:spPr/>
    </dgm:pt>
    <dgm:pt modelId="{05A644B7-3F80-8F40-B3BD-78834065D868}" type="pres">
      <dgm:prSet presAssocID="{750BFEFA-2186-1748-AF0C-0727A2E0CB77}" presName="LevelTwoTextNode" presStyleLbl="node2" presStyleIdx="4" presStyleCnt="5" custLinFactNeighborX="533" custLinFactNeighborY="-4384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58B4805-569F-A247-980A-140CB956AC39}" type="pres">
      <dgm:prSet presAssocID="{750BFEFA-2186-1748-AF0C-0727A2E0CB77}" presName="level3hierChild" presStyleCnt="0"/>
      <dgm:spPr/>
    </dgm:pt>
  </dgm:ptLst>
  <dgm:cxnLst>
    <dgm:cxn modelId="{D09DA455-A287-A949-A68F-97DCE7287183}" type="presOf" srcId="{A31D365C-21C5-5C4F-8418-76D33D65523E}" destId="{F5DC82F8-0FA9-9B42-9DB5-40CF6613FA1D}" srcOrd="0" destOrd="0" presId="urn:microsoft.com/office/officeart/2005/8/layout/hierarchy2"/>
    <dgm:cxn modelId="{FE8E4A36-EF6C-E743-9472-3A2E2B0461A2}" type="presOf" srcId="{750BFEFA-2186-1748-AF0C-0727A2E0CB77}" destId="{05A644B7-3F80-8F40-B3BD-78834065D868}" srcOrd="0" destOrd="0" presId="urn:microsoft.com/office/officeart/2005/8/layout/hierarchy2"/>
    <dgm:cxn modelId="{0CF50218-9E47-F74B-BC14-B88E0DB77099}" type="presOf" srcId="{E66ED2C3-0F8A-494F-8AB8-F7128774BF1C}" destId="{57782914-D6F5-8C4D-9B3E-6D1C4C33FC31}" srcOrd="1" destOrd="0" presId="urn:microsoft.com/office/officeart/2005/8/layout/hierarchy2"/>
    <dgm:cxn modelId="{A9D70936-B123-604C-9E10-C551A3C2E2AA}" type="presOf" srcId="{3451F6CA-3A9A-AB44-A6C6-7CBC32DEF7AD}" destId="{DA35606F-BD16-B448-8F77-54C054E5A503}" srcOrd="0" destOrd="0" presId="urn:microsoft.com/office/officeart/2005/8/layout/hierarchy2"/>
    <dgm:cxn modelId="{4BB265DC-B0B8-3D4F-807A-8FD63CA52D15}" srcId="{342296A1-586E-2444-9C30-C671FD5B9670}" destId="{3451F6CA-3A9A-AB44-A6C6-7CBC32DEF7AD}" srcOrd="1" destOrd="0" parTransId="{C2D25B5E-B8CC-AD4E-8654-C14DBEBFE6EF}" sibTransId="{7F512BC7-1E5A-1442-9CDE-EFF430625CBF}"/>
    <dgm:cxn modelId="{832E8906-751B-8647-8613-F30F887FF62C}" srcId="{9C2ADFA4-5A7D-3B49-B8BD-4A0789758364}" destId="{6753F207-4C40-3A44-9A15-8E658329088A}" srcOrd="1" destOrd="0" parTransId="{B9125F40-960A-5840-BDD3-AA2BC6634C8F}" sibTransId="{809BD3C2-4D8B-BB47-95C8-1C32B79286B3}"/>
    <dgm:cxn modelId="{C9452592-B24C-0340-B758-15351DF85E83}" type="presOf" srcId="{C56E30CD-30BF-E34D-A96D-1313E04A88B3}" destId="{99756BB2-6FB3-354D-8DA7-DC85509B37BD}" srcOrd="0" destOrd="0" presId="urn:microsoft.com/office/officeart/2005/8/layout/hierarchy2"/>
    <dgm:cxn modelId="{F5D7AB4D-E013-5B40-9180-050FD33555FF}" type="presOf" srcId="{77F3B6D9-AD1B-C543-9E42-A9A4EA9F1AD6}" destId="{71E17309-A311-0444-B02E-04F3422262F6}" srcOrd="1" destOrd="0" presId="urn:microsoft.com/office/officeart/2005/8/layout/hierarchy2"/>
    <dgm:cxn modelId="{4C9268DC-17C5-3449-B111-4CAEC1B907E0}" type="presOf" srcId="{9C2ADFA4-5A7D-3B49-B8BD-4A0789758364}" destId="{F3BBB834-27ED-3341-94A7-90B8C79D70EE}" srcOrd="0" destOrd="0" presId="urn:microsoft.com/office/officeart/2005/8/layout/hierarchy2"/>
    <dgm:cxn modelId="{BB88C2D3-1A39-E84B-88C6-7153DEFF3763}" srcId="{9C2ADFA4-5A7D-3B49-B8BD-4A0789758364}" destId="{3CD0EEAC-A2A4-7449-A01C-CE77B37D0DB7}" srcOrd="2" destOrd="0" parTransId="{F8819620-CE84-7948-86A0-342104CFCE57}" sibTransId="{4B9327F9-8766-A74C-A41E-AE1FB8063192}"/>
    <dgm:cxn modelId="{584119A4-9CCC-2946-BB68-43FF11DDCD2D}" type="presOf" srcId="{B9125F40-960A-5840-BDD3-AA2BC6634C8F}" destId="{1BFB27E9-9AA9-8246-8360-9A8E2DB3F654}" srcOrd="1" destOrd="0" presId="urn:microsoft.com/office/officeart/2005/8/layout/hierarchy2"/>
    <dgm:cxn modelId="{35F066B6-BDFA-2448-A869-8731DB6793DE}" type="presOf" srcId="{1FA756A2-602F-E944-B3F3-723928FA3ED2}" destId="{FBBE82B5-D7C9-294F-A2DD-4D57D9045449}" srcOrd="1" destOrd="0" presId="urn:microsoft.com/office/officeart/2005/8/layout/hierarchy2"/>
    <dgm:cxn modelId="{7779ADA4-9501-6C46-92E9-D909FBCD4E75}" type="presOf" srcId="{C2D25B5E-B8CC-AD4E-8654-C14DBEBFE6EF}" destId="{98706692-E05D-DC4A-9D12-9F6F3F0770DA}" srcOrd="0" destOrd="0" presId="urn:microsoft.com/office/officeart/2005/8/layout/hierarchy2"/>
    <dgm:cxn modelId="{D9757F87-9B41-7D45-B7B5-29EBA2D18B40}" type="presOf" srcId="{AF9FCBDA-BC54-3F41-8087-5DDDBD393820}" destId="{0D725E69-7183-A140-B3D3-4D4A260418CA}" srcOrd="0" destOrd="0" presId="urn:microsoft.com/office/officeart/2005/8/layout/hierarchy2"/>
    <dgm:cxn modelId="{FE04B274-2547-6149-9A54-7494C081C9A3}" type="presOf" srcId="{A817391A-483C-9E4E-9FDC-3397038CDBFF}" destId="{D2DF0FE4-0DBF-1843-8245-81D498296782}" srcOrd="0" destOrd="0" presId="urn:microsoft.com/office/officeart/2005/8/layout/hierarchy2"/>
    <dgm:cxn modelId="{6644C004-1D7D-E94C-AE41-50BED686D984}" type="presOf" srcId="{FE483E37-AC3E-8342-93FA-D9688187B8E6}" destId="{F2C5EEE3-DF8F-9946-8E70-75EC7F6C196A}" srcOrd="0" destOrd="0" presId="urn:microsoft.com/office/officeart/2005/8/layout/hierarchy2"/>
    <dgm:cxn modelId="{22313C06-3B5D-C847-A573-B249D9A4F621}" srcId="{9C2ADFA4-5A7D-3B49-B8BD-4A0789758364}" destId="{A31D365C-21C5-5C4F-8418-76D33D65523E}" srcOrd="0" destOrd="0" parTransId="{77F3B6D9-AD1B-C543-9E42-A9A4EA9F1AD6}" sibTransId="{EC4EEFA0-A79F-0C47-85AE-971E23B7C042}"/>
    <dgm:cxn modelId="{CD4CF718-89B4-EA4D-BFEC-5454156AA5C1}" srcId="{FE483E37-AC3E-8342-93FA-D9688187B8E6}" destId="{225360D2-1C4A-DF43-8868-DD1A35D395D9}" srcOrd="1" destOrd="0" parTransId="{C56E30CD-30BF-E34D-A96D-1313E04A88B3}" sibTransId="{E5AB7855-C7F4-9D4E-87F9-3517BA8DA267}"/>
    <dgm:cxn modelId="{FAD1996F-080A-5D43-ABA3-576BC43091D7}" srcId="{A5AD18D9-4C1B-1D4A-9898-C059F9FCD92B}" destId="{FE483E37-AC3E-8342-93FA-D9688187B8E6}" srcOrd="0" destOrd="0" parTransId="{53937AE7-9EF3-EF47-92CC-6D9A7C0A59D2}" sibTransId="{DF3A3AC7-D43D-274E-87CF-C4692050288F}"/>
    <dgm:cxn modelId="{C46C7B78-E320-FB4A-9B5F-AED344DB49D3}" srcId="{FE483E37-AC3E-8342-93FA-D9688187B8E6}" destId="{AF9FCBDA-BC54-3F41-8087-5DDDBD393820}" srcOrd="3" destOrd="0" parTransId="{55F68D75-18A4-2246-A02F-829F24233C7C}" sibTransId="{76F81DC7-4942-FA43-8646-344438EC96C5}"/>
    <dgm:cxn modelId="{9FAA1446-5980-5243-A483-67CD57BAD197}" type="presOf" srcId="{342296A1-586E-2444-9C30-C671FD5B9670}" destId="{9505B92F-586F-EB49-9E0C-5344069B23FA}" srcOrd="0" destOrd="0" presId="urn:microsoft.com/office/officeart/2005/8/layout/hierarchy2"/>
    <dgm:cxn modelId="{9E3ACADC-6813-4746-B840-C3600CFC92D0}" type="presOf" srcId="{E66ED2C3-0F8A-494F-8AB8-F7128774BF1C}" destId="{01FCE2C6-53C6-AA4E-B8F5-CFFECFCDCBF8}" srcOrd="0" destOrd="0" presId="urn:microsoft.com/office/officeart/2005/8/layout/hierarchy2"/>
    <dgm:cxn modelId="{C6638C07-E954-274D-AD29-E5F5B77E241F}" type="presOf" srcId="{F8819620-CE84-7948-86A0-342104CFCE57}" destId="{26A9996F-5986-FA43-A4FF-C8FB454904DA}" srcOrd="1" destOrd="0" presId="urn:microsoft.com/office/officeart/2005/8/layout/hierarchy2"/>
    <dgm:cxn modelId="{7FA54DCF-014D-3A49-8098-9D79E23BDC2C}" type="presOf" srcId="{C2D25B5E-B8CC-AD4E-8654-C14DBEBFE6EF}" destId="{2F8CADD5-58B0-9F43-A724-8F1BA6FD61D1}" srcOrd="1" destOrd="0" presId="urn:microsoft.com/office/officeart/2005/8/layout/hierarchy2"/>
    <dgm:cxn modelId="{1A598381-A956-C34F-B534-49FF5658D891}" type="presOf" srcId="{7C6F58D0-5179-BC4E-92FF-FEED487D86D6}" destId="{99E2554B-7529-DA42-BB88-A7C226143C6E}" srcOrd="1" destOrd="0" presId="urn:microsoft.com/office/officeart/2005/8/layout/hierarchy2"/>
    <dgm:cxn modelId="{C53FD238-E45E-6F4D-B584-B342D0834772}" type="presOf" srcId="{3CD0EEAC-A2A4-7449-A01C-CE77B37D0DB7}" destId="{655D431E-A727-1845-89C3-3C8159B7B3DE}" srcOrd="0" destOrd="0" presId="urn:microsoft.com/office/officeart/2005/8/layout/hierarchy2"/>
    <dgm:cxn modelId="{A80C6217-FD5B-0D4D-94C5-B22C64588B85}" type="presOf" srcId="{55F68D75-18A4-2246-A02F-829F24233C7C}" destId="{746A3388-1D4D-6D40-9746-4CF8963F4819}" srcOrd="1" destOrd="0" presId="urn:microsoft.com/office/officeart/2005/8/layout/hierarchy2"/>
    <dgm:cxn modelId="{F28EF3B7-4757-164F-90F5-66BD9E3DFBDF}" type="presOf" srcId="{F8819620-CE84-7948-86A0-342104CFCE57}" destId="{B1BA67C4-8102-7644-956B-28E893EABE38}" srcOrd="0" destOrd="0" presId="urn:microsoft.com/office/officeart/2005/8/layout/hierarchy2"/>
    <dgm:cxn modelId="{48A3FE0B-2CA2-F844-AEF5-2EA0E3C26825}" srcId="{FE483E37-AC3E-8342-93FA-D9688187B8E6}" destId="{9C2ADFA4-5A7D-3B49-B8BD-4A0789758364}" srcOrd="2" destOrd="0" parTransId="{E66ED2C3-0F8A-494F-8AB8-F7128774BF1C}" sibTransId="{A459AF18-91B8-1745-8EB2-77D7C6004CCF}"/>
    <dgm:cxn modelId="{5797C86F-0DD0-9D4A-8F1E-260460CB44D8}" type="presOf" srcId="{6753F207-4C40-3A44-9A15-8E658329088A}" destId="{C98469DC-4C40-D54C-B13E-F92B01F67596}" srcOrd="0" destOrd="0" presId="urn:microsoft.com/office/officeart/2005/8/layout/hierarchy2"/>
    <dgm:cxn modelId="{5CD5E2B1-69F7-8542-AFCF-D3119736BD30}" srcId="{FE483E37-AC3E-8342-93FA-D9688187B8E6}" destId="{342296A1-586E-2444-9C30-C671FD5B9670}" srcOrd="0" destOrd="0" parTransId="{1FA756A2-602F-E944-B3F3-723928FA3ED2}" sibTransId="{0031A5B7-4A36-6745-8CB6-9049167551A9}"/>
    <dgm:cxn modelId="{82708A4A-D74E-7848-A30D-9B4A1274863D}" srcId="{FE483E37-AC3E-8342-93FA-D9688187B8E6}" destId="{750BFEFA-2186-1748-AF0C-0727A2E0CB77}" srcOrd="4" destOrd="0" parTransId="{7C6F58D0-5179-BC4E-92FF-FEED487D86D6}" sibTransId="{7558F5F4-7FC4-4545-A572-5EA2A6F2FCA5}"/>
    <dgm:cxn modelId="{76ADA3EB-4AD2-714E-97F7-67DCD6EDED9E}" type="presOf" srcId="{55F68D75-18A4-2246-A02F-829F24233C7C}" destId="{5D694128-BBFE-F94B-9A05-4B1C68402E33}" srcOrd="0" destOrd="0" presId="urn:microsoft.com/office/officeart/2005/8/layout/hierarchy2"/>
    <dgm:cxn modelId="{3DCFF34D-1159-F541-8104-F24738150ED0}" type="presOf" srcId="{5CB2EAF4-12B7-9647-808F-FEB5F3354BC2}" destId="{6F15F17A-85D7-6D4B-ABAF-41CEAE14F279}" srcOrd="1" destOrd="0" presId="urn:microsoft.com/office/officeart/2005/8/layout/hierarchy2"/>
    <dgm:cxn modelId="{2270ECBC-5B90-2A41-85A4-90E765C2A2F6}" type="presOf" srcId="{1FA756A2-602F-E944-B3F3-723928FA3ED2}" destId="{74453A87-F1D0-6647-A2F8-62E9934A7C7E}" srcOrd="0" destOrd="0" presId="urn:microsoft.com/office/officeart/2005/8/layout/hierarchy2"/>
    <dgm:cxn modelId="{7120EBA5-92A3-FC4C-8C98-F5A7B126B277}" type="presOf" srcId="{77F3B6D9-AD1B-C543-9E42-A9A4EA9F1AD6}" destId="{77ABB036-D88B-B444-95CA-BBB156F313AA}" srcOrd="0" destOrd="0" presId="urn:microsoft.com/office/officeart/2005/8/layout/hierarchy2"/>
    <dgm:cxn modelId="{80EEDAD0-A3CF-4B40-9119-1B1B53C6C6E9}" type="presOf" srcId="{5CB2EAF4-12B7-9647-808F-FEB5F3354BC2}" destId="{974BCBCB-B7F9-F245-BD15-31C3A5A4EF37}" srcOrd="0" destOrd="0" presId="urn:microsoft.com/office/officeart/2005/8/layout/hierarchy2"/>
    <dgm:cxn modelId="{9C46BBF1-814B-F247-B41F-192A3BA2F291}" type="presOf" srcId="{7C6F58D0-5179-BC4E-92FF-FEED487D86D6}" destId="{BD1B3D82-28EE-AF49-8D1C-B7CB4C7D5769}" srcOrd="0" destOrd="0" presId="urn:microsoft.com/office/officeart/2005/8/layout/hierarchy2"/>
    <dgm:cxn modelId="{1A7E2A97-DAB9-2E4F-9C50-3268B0EED25D}" type="presOf" srcId="{A5AD18D9-4C1B-1D4A-9898-C059F9FCD92B}" destId="{9299A7EC-482D-2443-9726-71175CCD5615}" srcOrd="0" destOrd="0" presId="urn:microsoft.com/office/officeart/2005/8/layout/hierarchy2"/>
    <dgm:cxn modelId="{C58F291C-2BBF-7444-B8DD-EDB6425B7337}" type="presOf" srcId="{225360D2-1C4A-DF43-8868-DD1A35D395D9}" destId="{A3B1679F-AFAC-894E-BC76-60A083805F61}" srcOrd="0" destOrd="0" presId="urn:microsoft.com/office/officeart/2005/8/layout/hierarchy2"/>
    <dgm:cxn modelId="{A03A7DC8-3488-6B47-9329-B14A7547D1B8}" type="presOf" srcId="{B9125F40-960A-5840-BDD3-AA2BC6634C8F}" destId="{658EF615-2149-9F45-B810-5186A114BE5C}" srcOrd="0" destOrd="0" presId="urn:microsoft.com/office/officeart/2005/8/layout/hierarchy2"/>
    <dgm:cxn modelId="{9BF3C04F-192D-DA47-B154-6117BABD2D71}" type="presOf" srcId="{C56E30CD-30BF-E34D-A96D-1313E04A88B3}" destId="{486A1963-9062-2341-A9E8-9C79B3D688B0}" srcOrd="1" destOrd="0" presId="urn:microsoft.com/office/officeart/2005/8/layout/hierarchy2"/>
    <dgm:cxn modelId="{FE45F8B1-6036-3D4D-8E18-8536DFF542B3}" srcId="{342296A1-586E-2444-9C30-C671FD5B9670}" destId="{A817391A-483C-9E4E-9FDC-3397038CDBFF}" srcOrd="0" destOrd="0" parTransId="{5CB2EAF4-12B7-9647-808F-FEB5F3354BC2}" sibTransId="{1A10E039-80E6-6F4E-B59E-12B9542D0474}"/>
    <dgm:cxn modelId="{599EA1B7-4288-1E4B-9DBE-16F6D63AED3B}" type="presParOf" srcId="{9299A7EC-482D-2443-9726-71175CCD5615}" destId="{55D28480-8972-914D-9EF6-5561DA5094ED}" srcOrd="0" destOrd="0" presId="urn:microsoft.com/office/officeart/2005/8/layout/hierarchy2"/>
    <dgm:cxn modelId="{E4A89EFB-FFCD-0449-BDA9-6391B626B41D}" type="presParOf" srcId="{55D28480-8972-914D-9EF6-5561DA5094ED}" destId="{F2C5EEE3-DF8F-9946-8E70-75EC7F6C196A}" srcOrd="0" destOrd="0" presId="urn:microsoft.com/office/officeart/2005/8/layout/hierarchy2"/>
    <dgm:cxn modelId="{494FCAE5-E803-FB48-9F9E-70015CD5044F}" type="presParOf" srcId="{55D28480-8972-914D-9EF6-5561DA5094ED}" destId="{93030081-4011-1F4D-80BE-01EBC75E2A77}" srcOrd="1" destOrd="0" presId="urn:microsoft.com/office/officeart/2005/8/layout/hierarchy2"/>
    <dgm:cxn modelId="{5E0648FF-CA1A-DF45-94BD-C97FF08C2862}" type="presParOf" srcId="{93030081-4011-1F4D-80BE-01EBC75E2A77}" destId="{74453A87-F1D0-6647-A2F8-62E9934A7C7E}" srcOrd="0" destOrd="0" presId="urn:microsoft.com/office/officeart/2005/8/layout/hierarchy2"/>
    <dgm:cxn modelId="{FB5AA600-A56D-A244-B442-97CA4E03FBB3}" type="presParOf" srcId="{74453A87-F1D0-6647-A2F8-62E9934A7C7E}" destId="{FBBE82B5-D7C9-294F-A2DD-4D57D9045449}" srcOrd="0" destOrd="0" presId="urn:microsoft.com/office/officeart/2005/8/layout/hierarchy2"/>
    <dgm:cxn modelId="{696D0CEF-3093-7C42-91C1-5220A5B513DE}" type="presParOf" srcId="{93030081-4011-1F4D-80BE-01EBC75E2A77}" destId="{066674F0-F5FB-0F4A-8EBE-1E33BE4C54F8}" srcOrd="1" destOrd="0" presId="urn:microsoft.com/office/officeart/2005/8/layout/hierarchy2"/>
    <dgm:cxn modelId="{0FAD1858-5FB3-DC49-BC4F-678FF3B70C97}" type="presParOf" srcId="{066674F0-F5FB-0F4A-8EBE-1E33BE4C54F8}" destId="{9505B92F-586F-EB49-9E0C-5344069B23FA}" srcOrd="0" destOrd="0" presId="urn:microsoft.com/office/officeart/2005/8/layout/hierarchy2"/>
    <dgm:cxn modelId="{CC2AAC37-B1D0-6543-93B5-4C9F5720DC35}" type="presParOf" srcId="{066674F0-F5FB-0F4A-8EBE-1E33BE4C54F8}" destId="{D6BF3531-80BA-2D4D-A989-106A739A2766}" srcOrd="1" destOrd="0" presId="urn:microsoft.com/office/officeart/2005/8/layout/hierarchy2"/>
    <dgm:cxn modelId="{6921E1D2-3C08-DB43-A575-54974E03AE90}" type="presParOf" srcId="{D6BF3531-80BA-2D4D-A989-106A739A2766}" destId="{974BCBCB-B7F9-F245-BD15-31C3A5A4EF37}" srcOrd="0" destOrd="0" presId="urn:microsoft.com/office/officeart/2005/8/layout/hierarchy2"/>
    <dgm:cxn modelId="{8CF9C669-6A16-4C40-A04A-D32B7C1251F4}" type="presParOf" srcId="{974BCBCB-B7F9-F245-BD15-31C3A5A4EF37}" destId="{6F15F17A-85D7-6D4B-ABAF-41CEAE14F279}" srcOrd="0" destOrd="0" presId="urn:microsoft.com/office/officeart/2005/8/layout/hierarchy2"/>
    <dgm:cxn modelId="{5FBDA62B-3F1C-BD4A-B3A4-FAF9236302E7}" type="presParOf" srcId="{D6BF3531-80BA-2D4D-A989-106A739A2766}" destId="{FA993482-EA37-EA48-A8CD-A5942EDEA6DE}" srcOrd="1" destOrd="0" presId="urn:microsoft.com/office/officeart/2005/8/layout/hierarchy2"/>
    <dgm:cxn modelId="{0ECE04F1-95DC-FA40-BC65-BEA72FB08022}" type="presParOf" srcId="{FA993482-EA37-EA48-A8CD-A5942EDEA6DE}" destId="{D2DF0FE4-0DBF-1843-8245-81D498296782}" srcOrd="0" destOrd="0" presId="urn:microsoft.com/office/officeart/2005/8/layout/hierarchy2"/>
    <dgm:cxn modelId="{E43B8C68-DFC1-D448-84F7-7B4972796CA5}" type="presParOf" srcId="{FA993482-EA37-EA48-A8CD-A5942EDEA6DE}" destId="{C191E28C-F70D-3040-943C-EB3B6964ACAE}" srcOrd="1" destOrd="0" presId="urn:microsoft.com/office/officeart/2005/8/layout/hierarchy2"/>
    <dgm:cxn modelId="{BC6775AA-B128-1142-85D3-A8F78F505216}" type="presParOf" srcId="{D6BF3531-80BA-2D4D-A989-106A739A2766}" destId="{98706692-E05D-DC4A-9D12-9F6F3F0770DA}" srcOrd="2" destOrd="0" presId="urn:microsoft.com/office/officeart/2005/8/layout/hierarchy2"/>
    <dgm:cxn modelId="{0A98DEEF-C709-B948-8BB6-D735D5BE6D4A}" type="presParOf" srcId="{98706692-E05D-DC4A-9D12-9F6F3F0770DA}" destId="{2F8CADD5-58B0-9F43-A724-8F1BA6FD61D1}" srcOrd="0" destOrd="0" presId="urn:microsoft.com/office/officeart/2005/8/layout/hierarchy2"/>
    <dgm:cxn modelId="{6E1A3679-F9CC-CE4A-899B-6E621A2C64FF}" type="presParOf" srcId="{D6BF3531-80BA-2D4D-A989-106A739A2766}" destId="{3CD9B925-48A3-A040-8381-FDACD2A64FBD}" srcOrd="3" destOrd="0" presId="urn:microsoft.com/office/officeart/2005/8/layout/hierarchy2"/>
    <dgm:cxn modelId="{9E4DA93F-4185-4B41-8A26-3085EBD02469}" type="presParOf" srcId="{3CD9B925-48A3-A040-8381-FDACD2A64FBD}" destId="{DA35606F-BD16-B448-8F77-54C054E5A503}" srcOrd="0" destOrd="0" presId="urn:microsoft.com/office/officeart/2005/8/layout/hierarchy2"/>
    <dgm:cxn modelId="{39CFEE77-5582-4148-A052-3749F63E77E4}" type="presParOf" srcId="{3CD9B925-48A3-A040-8381-FDACD2A64FBD}" destId="{406E915B-AFF5-7243-94F0-25934D14D32A}" srcOrd="1" destOrd="0" presId="urn:microsoft.com/office/officeart/2005/8/layout/hierarchy2"/>
    <dgm:cxn modelId="{08C3756B-83D0-E244-A267-CB7498C8E6F9}" type="presParOf" srcId="{93030081-4011-1F4D-80BE-01EBC75E2A77}" destId="{99756BB2-6FB3-354D-8DA7-DC85509B37BD}" srcOrd="2" destOrd="0" presId="urn:microsoft.com/office/officeart/2005/8/layout/hierarchy2"/>
    <dgm:cxn modelId="{F65C9A6C-C271-4742-854F-2BBBB2A01F5B}" type="presParOf" srcId="{99756BB2-6FB3-354D-8DA7-DC85509B37BD}" destId="{486A1963-9062-2341-A9E8-9C79B3D688B0}" srcOrd="0" destOrd="0" presId="urn:microsoft.com/office/officeart/2005/8/layout/hierarchy2"/>
    <dgm:cxn modelId="{CAB1FE7C-23AF-6241-B2B6-A373F247122D}" type="presParOf" srcId="{93030081-4011-1F4D-80BE-01EBC75E2A77}" destId="{5C566320-3626-614C-9B83-6DC65B9DA20E}" srcOrd="3" destOrd="0" presId="urn:microsoft.com/office/officeart/2005/8/layout/hierarchy2"/>
    <dgm:cxn modelId="{448B4310-1D54-E646-A04A-E61B15CCAAF9}" type="presParOf" srcId="{5C566320-3626-614C-9B83-6DC65B9DA20E}" destId="{A3B1679F-AFAC-894E-BC76-60A083805F61}" srcOrd="0" destOrd="0" presId="urn:microsoft.com/office/officeart/2005/8/layout/hierarchy2"/>
    <dgm:cxn modelId="{4D362CB6-0C04-F149-9F1E-223AF5BF2173}" type="presParOf" srcId="{5C566320-3626-614C-9B83-6DC65B9DA20E}" destId="{F510D602-34FA-A249-B283-800D323857FD}" srcOrd="1" destOrd="0" presId="urn:microsoft.com/office/officeart/2005/8/layout/hierarchy2"/>
    <dgm:cxn modelId="{ACEB26D6-B99C-A64A-BB42-F090B6C36415}" type="presParOf" srcId="{93030081-4011-1F4D-80BE-01EBC75E2A77}" destId="{01FCE2C6-53C6-AA4E-B8F5-CFFECFCDCBF8}" srcOrd="4" destOrd="0" presId="urn:microsoft.com/office/officeart/2005/8/layout/hierarchy2"/>
    <dgm:cxn modelId="{1AEA1427-0798-414F-B17E-893C6738D44F}" type="presParOf" srcId="{01FCE2C6-53C6-AA4E-B8F5-CFFECFCDCBF8}" destId="{57782914-D6F5-8C4D-9B3E-6D1C4C33FC31}" srcOrd="0" destOrd="0" presId="urn:microsoft.com/office/officeart/2005/8/layout/hierarchy2"/>
    <dgm:cxn modelId="{D51B5DDA-EBF9-3A4F-9699-3B4EEBFC8DD7}" type="presParOf" srcId="{93030081-4011-1F4D-80BE-01EBC75E2A77}" destId="{13409716-3A58-C24D-8713-8A491543CCC4}" srcOrd="5" destOrd="0" presId="urn:microsoft.com/office/officeart/2005/8/layout/hierarchy2"/>
    <dgm:cxn modelId="{C44797C0-4581-2843-AECC-758772E9BC22}" type="presParOf" srcId="{13409716-3A58-C24D-8713-8A491543CCC4}" destId="{F3BBB834-27ED-3341-94A7-90B8C79D70EE}" srcOrd="0" destOrd="0" presId="urn:microsoft.com/office/officeart/2005/8/layout/hierarchy2"/>
    <dgm:cxn modelId="{63DCA866-6A8D-1240-A595-06035D775755}" type="presParOf" srcId="{13409716-3A58-C24D-8713-8A491543CCC4}" destId="{E022C0CF-6A71-9744-BD08-11F1757081AA}" srcOrd="1" destOrd="0" presId="urn:microsoft.com/office/officeart/2005/8/layout/hierarchy2"/>
    <dgm:cxn modelId="{7E699378-4D54-8341-9A0D-B0A6C0FD04AA}" type="presParOf" srcId="{E022C0CF-6A71-9744-BD08-11F1757081AA}" destId="{77ABB036-D88B-B444-95CA-BBB156F313AA}" srcOrd="0" destOrd="0" presId="urn:microsoft.com/office/officeart/2005/8/layout/hierarchy2"/>
    <dgm:cxn modelId="{3631142F-9102-D54E-A97D-A9E832021420}" type="presParOf" srcId="{77ABB036-D88B-B444-95CA-BBB156F313AA}" destId="{71E17309-A311-0444-B02E-04F3422262F6}" srcOrd="0" destOrd="0" presId="urn:microsoft.com/office/officeart/2005/8/layout/hierarchy2"/>
    <dgm:cxn modelId="{0DDA3B8D-95E5-5143-936D-911696C5CF03}" type="presParOf" srcId="{E022C0CF-6A71-9744-BD08-11F1757081AA}" destId="{91F993BC-8627-3140-8F16-EC0D791B9F01}" srcOrd="1" destOrd="0" presId="urn:microsoft.com/office/officeart/2005/8/layout/hierarchy2"/>
    <dgm:cxn modelId="{855CA22D-5DD5-4F43-8F40-A78C4E87F803}" type="presParOf" srcId="{91F993BC-8627-3140-8F16-EC0D791B9F01}" destId="{F5DC82F8-0FA9-9B42-9DB5-40CF6613FA1D}" srcOrd="0" destOrd="0" presId="urn:microsoft.com/office/officeart/2005/8/layout/hierarchy2"/>
    <dgm:cxn modelId="{9E2CBC9B-2967-3B45-9DB7-5CD1527C4DE4}" type="presParOf" srcId="{91F993BC-8627-3140-8F16-EC0D791B9F01}" destId="{F43D0A01-2F7F-884E-8691-CF6E39C0A484}" srcOrd="1" destOrd="0" presId="urn:microsoft.com/office/officeart/2005/8/layout/hierarchy2"/>
    <dgm:cxn modelId="{3B33C0A3-8E62-1D4C-8712-AE23296AFB37}" type="presParOf" srcId="{E022C0CF-6A71-9744-BD08-11F1757081AA}" destId="{658EF615-2149-9F45-B810-5186A114BE5C}" srcOrd="2" destOrd="0" presId="urn:microsoft.com/office/officeart/2005/8/layout/hierarchy2"/>
    <dgm:cxn modelId="{1B966CAC-91C9-2449-ACB5-3AD82AE5312F}" type="presParOf" srcId="{658EF615-2149-9F45-B810-5186A114BE5C}" destId="{1BFB27E9-9AA9-8246-8360-9A8E2DB3F654}" srcOrd="0" destOrd="0" presId="urn:microsoft.com/office/officeart/2005/8/layout/hierarchy2"/>
    <dgm:cxn modelId="{9BEFCA2E-EA05-2245-8759-29FE14F9256C}" type="presParOf" srcId="{E022C0CF-6A71-9744-BD08-11F1757081AA}" destId="{32A40847-C71D-1A46-BBC5-E8B3141F2C4A}" srcOrd="3" destOrd="0" presId="urn:microsoft.com/office/officeart/2005/8/layout/hierarchy2"/>
    <dgm:cxn modelId="{C64E8A76-2031-8C4C-893E-0E4CC49D0DB6}" type="presParOf" srcId="{32A40847-C71D-1A46-BBC5-E8B3141F2C4A}" destId="{C98469DC-4C40-D54C-B13E-F92B01F67596}" srcOrd="0" destOrd="0" presId="urn:microsoft.com/office/officeart/2005/8/layout/hierarchy2"/>
    <dgm:cxn modelId="{EDC59182-392C-DD46-98BF-5E5AFC9ED0B0}" type="presParOf" srcId="{32A40847-C71D-1A46-BBC5-E8B3141F2C4A}" destId="{BD4B5CF4-E9F6-5D4F-AE99-6131391257E2}" srcOrd="1" destOrd="0" presId="urn:microsoft.com/office/officeart/2005/8/layout/hierarchy2"/>
    <dgm:cxn modelId="{833FB7BF-E098-F241-89E1-FF52778B0C12}" type="presParOf" srcId="{E022C0CF-6A71-9744-BD08-11F1757081AA}" destId="{B1BA67C4-8102-7644-956B-28E893EABE38}" srcOrd="4" destOrd="0" presId="urn:microsoft.com/office/officeart/2005/8/layout/hierarchy2"/>
    <dgm:cxn modelId="{402F998A-58E5-A141-81B5-9C4630A3C848}" type="presParOf" srcId="{B1BA67C4-8102-7644-956B-28E893EABE38}" destId="{26A9996F-5986-FA43-A4FF-C8FB454904DA}" srcOrd="0" destOrd="0" presId="urn:microsoft.com/office/officeart/2005/8/layout/hierarchy2"/>
    <dgm:cxn modelId="{B94B125B-6A12-5E45-A754-C485106DA7E5}" type="presParOf" srcId="{E022C0CF-6A71-9744-BD08-11F1757081AA}" destId="{2403CE13-4E59-C84D-AB81-DD1883CBD848}" srcOrd="5" destOrd="0" presId="urn:microsoft.com/office/officeart/2005/8/layout/hierarchy2"/>
    <dgm:cxn modelId="{18D386D2-21EE-B147-868E-6AB43CD87008}" type="presParOf" srcId="{2403CE13-4E59-C84D-AB81-DD1883CBD848}" destId="{655D431E-A727-1845-89C3-3C8159B7B3DE}" srcOrd="0" destOrd="0" presId="urn:microsoft.com/office/officeart/2005/8/layout/hierarchy2"/>
    <dgm:cxn modelId="{ED74CAB6-890C-F54E-AA42-98F6F4150D9E}" type="presParOf" srcId="{2403CE13-4E59-C84D-AB81-DD1883CBD848}" destId="{7D4157C8-95F2-C94E-BA62-18AD4A4C53D5}" srcOrd="1" destOrd="0" presId="urn:microsoft.com/office/officeart/2005/8/layout/hierarchy2"/>
    <dgm:cxn modelId="{FAFB9915-6DFB-BD4F-9E10-A04D99A9418C}" type="presParOf" srcId="{93030081-4011-1F4D-80BE-01EBC75E2A77}" destId="{5D694128-BBFE-F94B-9A05-4B1C68402E33}" srcOrd="6" destOrd="0" presId="urn:microsoft.com/office/officeart/2005/8/layout/hierarchy2"/>
    <dgm:cxn modelId="{B3C9196E-9C4F-DC45-B4E0-76F94B39F653}" type="presParOf" srcId="{5D694128-BBFE-F94B-9A05-4B1C68402E33}" destId="{746A3388-1D4D-6D40-9746-4CF8963F4819}" srcOrd="0" destOrd="0" presId="urn:microsoft.com/office/officeart/2005/8/layout/hierarchy2"/>
    <dgm:cxn modelId="{A1B92934-FA71-0749-8AFD-67CF32B1BE11}" type="presParOf" srcId="{93030081-4011-1F4D-80BE-01EBC75E2A77}" destId="{28D0FA7F-B8FD-314E-AE81-9531AC549A89}" srcOrd="7" destOrd="0" presId="urn:microsoft.com/office/officeart/2005/8/layout/hierarchy2"/>
    <dgm:cxn modelId="{597267F3-6843-5749-80B9-DE4A7056C9D3}" type="presParOf" srcId="{28D0FA7F-B8FD-314E-AE81-9531AC549A89}" destId="{0D725E69-7183-A140-B3D3-4D4A260418CA}" srcOrd="0" destOrd="0" presId="urn:microsoft.com/office/officeart/2005/8/layout/hierarchy2"/>
    <dgm:cxn modelId="{03C4D891-519A-6F48-89F7-12C43DC11EF2}" type="presParOf" srcId="{28D0FA7F-B8FD-314E-AE81-9531AC549A89}" destId="{797241BB-F1C6-2B46-BCAB-FC1ED9092EB2}" srcOrd="1" destOrd="0" presId="urn:microsoft.com/office/officeart/2005/8/layout/hierarchy2"/>
    <dgm:cxn modelId="{72EBBD72-E4C5-334B-B5C8-4DFF16CFBC0F}" type="presParOf" srcId="{93030081-4011-1F4D-80BE-01EBC75E2A77}" destId="{BD1B3D82-28EE-AF49-8D1C-B7CB4C7D5769}" srcOrd="8" destOrd="0" presId="urn:microsoft.com/office/officeart/2005/8/layout/hierarchy2"/>
    <dgm:cxn modelId="{34C99713-6CBC-4341-811E-E788AE6712BC}" type="presParOf" srcId="{BD1B3D82-28EE-AF49-8D1C-B7CB4C7D5769}" destId="{99E2554B-7529-DA42-BB88-A7C226143C6E}" srcOrd="0" destOrd="0" presId="urn:microsoft.com/office/officeart/2005/8/layout/hierarchy2"/>
    <dgm:cxn modelId="{27239611-C67B-AB4F-9F3D-9A9B19D10448}" type="presParOf" srcId="{93030081-4011-1F4D-80BE-01EBC75E2A77}" destId="{441350E9-C689-6947-B626-F3340566EB7A}" srcOrd="9" destOrd="0" presId="urn:microsoft.com/office/officeart/2005/8/layout/hierarchy2"/>
    <dgm:cxn modelId="{7BF4D989-6A91-F549-9207-8000EBCEA8E9}" type="presParOf" srcId="{441350E9-C689-6947-B626-F3340566EB7A}" destId="{05A644B7-3F80-8F40-B3BD-78834065D868}" srcOrd="0" destOrd="0" presId="urn:microsoft.com/office/officeart/2005/8/layout/hierarchy2"/>
    <dgm:cxn modelId="{6A43C284-E295-AC43-A589-464723A8CC60}" type="presParOf" srcId="{441350E9-C689-6947-B626-F3340566EB7A}" destId="{858B4805-569F-A247-980A-140CB956AC39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5AD18D9-4C1B-1D4A-9898-C059F9FCD92B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C2ADFA4-5A7D-3B49-B8BD-4A0789758364}">
      <dgm:prSet phldrT="[Text]"/>
      <dgm:spPr/>
      <dgm:t>
        <a:bodyPr/>
        <a:lstStyle/>
        <a:p>
          <a:r>
            <a:rPr lang="en-US" dirty="0"/>
            <a:t>Come </a:t>
          </a:r>
          <a:r>
            <a:rPr lang="en-US" dirty="0" err="1"/>
            <a:t>Entrare</a:t>
          </a:r>
          <a:endParaRPr lang="en-US" dirty="0"/>
        </a:p>
      </dgm:t>
    </dgm:pt>
    <dgm:pt modelId="{E66ED2C3-0F8A-494F-8AB8-F7128774BF1C}" type="parTrans" cxnId="{48A3FE0B-2CA2-F844-AEF5-2EA0E3C26825}">
      <dgm:prSet/>
      <dgm:spPr/>
      <dgm:t>
        <a:bodyPr/>
        <a:lstStyle/>
        <a:p>
          <a:endParaRPr lang="en-US"/>
        </a:p>
      </dgm:t>
    </dgm:pt>
    <dgm:pt modelId="{A459AF18-91B8-1745-8EB2-77D7C6004CCF}" type="sibTrans" cxnId="{48A3FE0B-2CA2-F844-AEF5-2EA0E3C26825}">
      <dgm:prSet/>
      <dgm:spPr/>
      <dgm:t>
        <a:bodyPr/>
        <a:lstStyle/>
        <a:p>
          <a:endParaRPr lang="en-US"/>
        </a:p>
      </dgm:t>
    </dgm:pt>
    <dgm:pt modelId="{A31D365C-21C5-5C4F-8418-76D33D65523E}">
      <dgm:prSet phldrT="[Text]"/>
      <dgm:spPr/>
      <dgm:t>
        <a:bodyPr/>
        <a:lstStyle/>
        <a:p>
          <a:r>
            <a:rPr lang="en-US" dirty="0" err="1" smtClean="0"/>
            <a:t>Associazioni</a:t>
          </a:r>
          <a:endParaRPr lang="en-US" dirty="0"/>
        </a:p>
      </dgm:t>
    </dgm:pt>
    <dgm:pt modelId="{77F3B6D9-AD1B-C543-9E42-A9A4EA9F1AD6}" type="parTrans" cxnId="{22313C06-3B5D-C847-A573-B249D9A4F621}">
      <dgm:prSet/>
      <dgm:spPr/>
      <dgm:t>
        <a:bodyPr/>
        <a:lstStyle/>
        <a:p>
          <a:endParaRPr lang="en-US"/>
        </a:p>
      </dgm:t>
    </dgm:pt>
    <dgm:pt modelId="{EC4EEFA0-A79F-0C47-85AE-971E23B7C042}" type="sibTrans" cxnId="{22313C06-3B5D-C847-A573-B249D9A4F621}">
      <dgm:prSet/>
      <dgm:spPr/>
      <dgm:t>
        <a:bodyPr/>
        <a:lstStyle/>
        <a:p>
          <a:endParaRPr lang="en-US"/>
        </a:p>
      </dgm:t>
    </dgm:pt>
    <dgm:pt modelId="{AF9FCBDA-BC54-3F41-8087-5DDDBD393820}">
      <dgm:prSet/>
      <dgm:spPr>
        <a:solidFill>
          <a:srgbClr val="FF0000"/>
        </a:solidFill>
      </dgm:spPr>
      <dgm:t>
        <a:bodyPr/>
        <a:lstStyle/>
        <a:p>
          <a:r>
            <a:rPr lang="en-US" dirty="0" err="1"/>
            <a:t>Visita</a:t>
          </a:r>
          <a:r>
            <a:rPr lang="en-US" dirty="0"/>
            <a:t> </a:t>
          </a:r>
          <a:r>
            <a:rPr lang="en-US" dirty="0" err="1"/>
            <a:t>familiare</a:t>
          </a:r>
          <a:endParaRPr lang="en-US" dirty="0"/>
        </a:p>
      </dgm:t>
    </dgm:pt>
    <dgm:pt modelId="{55F68D75-18A4-2246-A02F-829F24233C7C}" type="parTrans" cxnId="{C46C7B78-E320-FB4A-9B5F-AED344DB49D3}">
      <dgm:prSet/>
      <dgm:spPr/>
      <dgm:t>
        <a:bodyPr/>
        <a:lstStyle/>
        <a:p>
          <a:endParaRPr lang="en-US"/>
        </a:p>
      </dgm:t>
    </dgm:pt>
    <dgm:pt modelId="{76F81DC7-4942-FA43-8646-344438EC96C5}" type="sibTrans" cxnId="{C46C7B78-E320-FB4A-9B5F-AED344DB49D3}">
      <dgm:prSet/>
      <dgm:spPr/>
      <dgm:t>
        <a:bodyPr/>
        <a:lstStyle/>
        <a:p>
          <a:endParaRPr lang="en-US"/>
        </a:p>
      </dgm:t>
    </dgm:pt>
    <dgm:pt modelId="{750BFEFA-2186-1748-AF0C-0727A2E0CB77}">
      <dgm:prSet/>
      <dgm:spPr>
        <a:solidFill>
          <a:srgbClr val="FF0000"/>
        </a:solidFill>
      </dgm:spPr>
      <dgm:t>
        <a:bodyPr/>
        <a:lstStyle/>
        <a:p>
          <a:r>
            <a:rPr lang="en-US" dirty="0" err="1"/>
            <a:t>Informazioni</a:t>
          </a:r>
          <a:r>
            <a:rPr lang="en-US" dirty="0"/>
            <a:t> / </a:t>
          </a:r>
          <a:r>
            <a:rPr lang="en-US" dirty="0" err="1"/>
            <a:t>auguri</a:t>
          </a:r>
          <a:r>
            <a:rPr lang="en-US" dirty="0"/>
            <a:t>  </a:t>
          </a:r>
          <a:r>
            <a:rPr lang="en-US" dirty="0" err="1"/>
            <a:t>familiare</a:t>
          </a:r>
          <a:endParaRPr lang="en-US" dirty="0"/>
        </a:p>
      </dgm:t>
    </dgm:pt>
    <dgm:pt modelId="{7C6F58D0-5179-BC4E-92FF-FEED487D86D6}" type="parTrans" cxnId="{82708A4A-D74E-7848-A30D-9B4A1274863D}">
      <dgm:prSet/>
      <dgm:spPr/>
      <dgm:t>
        <a:bodyPr/>
        <a:lstStyle/>
        <a:p>
          <a:endParaRPr lang="en-US"/>
        </a:p>
      </dgm:t>
    </dgm:pt>
    <dgm:pt modelId="{7558F5F4-7FC4-4545-A572-5EA2A6F2FCA5}" type="sibTrans" cxnId="{82708A4A-D74E-7848-A30D-9B4A1274863D}">
      <dgm:prSet/>
      <dgm:spPr/>
      <dgm:t>
        <a:bodyPr/>
        <a:lstStyle/>
        <a:p>
          <a:endParaRPr lang="en-US"/>
        </a:p>
      </dgm:t>
    </dgm:pt>
    <dgm:pt modelId="{3451F6CA-3A9A-AB44-A6C6-7CBC32DEF7AD}">
      <dgm:prSet/>
      <dgm:spPr/>
      <dgm:t>
        <a:bodyPr/>
        <a:lstStyle/>
        <a:p>
          <a:r>
            <a:rPr lang="en-US" dirty="0" err="1"/>
            <a:t>Scuola</a:t>
          </a:r>
          <a:endParaRPr lang="en-US" dirty="0"/>
        </a:p>
      </dgm:t>
    </dgm:pt>
    <dgm:pt modelId="{C2D25B5E-B8CC-AD4E-8654-C14DBEBFE6EF}" type="parTrans" cxnId="{4BB265DC-B0B8-3D4F-807A-8FD63CA52D15}">
      <dgm:prSet/>
      <dgm:spPr/>
      <dgm:t>
        <a:bodyPr/>
        <a:lstStyle/>
        <a:p>
          <a:endParaRPr lang="en-US"/>
        </a:p>
      </dgm:t>
    </dgm:pt>
    <dgm:pt modelId="{7F512BC7-1E5A-1442-9CDE-EFF430625CBF}" type="sibTrans" cxnId="{4BB265DC-B0B8-3D4F-807A-8FD63CA52D15}">
      <dgm:prSet/>
      <dgm:spPr/>
      <dgm:t>
        <a:bodyPr/>
        <a:lstStyle/>
        <a:p>
          <a:endParaRPr lang="en-US"/>
        </a:p>
      </dgm:t>
    </dgm:pt>
    <dgm:pt modelId="{6753F207-4C40-3A44-9A15-8E658329088A}">
      <dgm:prSet/>
      <dgm:spPr/>
      <dgm:t>
        <a:bodyPr/>
        <a:lstStyle/>
        <a:p>
          <a:r>
            <a:rPr lang="en-US" dirty="0" err="1"/>
            <a:t>Contatto</a:t>
          </a:r>
          <a:r>
            <a:rPr lang="en-US" dirty="0"/>
            <a:t> </a:t>
          </a:r>
          <a:r>
            <a:rPr lang="en-US" dirty="0" err="1"/>
            <a:t>diretto</a:t>
          </a:r>
          <a:endParaRPr lang="en-US" dirty="0"/>
        </a:p>
      </dgm:t>
    </dgm:pt>
    <dgm:pt modelId="{B9125F40-960A-5840-BDD3-AA2BC6634C8F}" type="parTrans" cxnId="{832E8906-751B-8647-8613-F30F887FF62C}">
      <dgm:prSet/>
      <dgm:spPr/>
      <dgm:t>
        <a:bodyPr/>
        <a:lstStyle/>
        <a:p>
          <a:endParaRPr lang="en-US"/>
        </a:p>
      </dgm:t>
    </dgm:pt>
    <dgm:pt modelId="{809BD3C2-4D8B-BB47-95C8-1C32B79286B3}" type="sibTrans" cxnId="{832E8906-751B-8647-8613-F30F887FF62C}">
      <dgm:prSet/>
      <dgm:spPr/>
      <dgm:t>
        <a:bodyPr/>
        <a:lstStyle/>
        <a:p>
          <a:endParaRPr lang="en-US"/>
        </a:p>
      </dgm:t>
    </dgm:pt>
    <dgm:pt modelId="{3CD0EEAC-A2A4-7449-A01C-CE77B37D0DB7}">
      <dgm:prSet/>
      <dgm:spPr/>
      <dgm:t>
        <a:bodyPr/>
        <a:lstStyle/>
        <a:p>
          <a:r>
            <a:rPr lang="en-US" dirty="0"/>
            <a:t>SERT</a:t>
          </a:r>
        </a:p>
      </dgm:t>
    </dgm:pt>
    <dgm:pt modelId="{F8819620-CE84-7948-86A0-342104CFCE57}" type="parTrans" cxnId="{BB88C2D3-1A39-E84B-88C6-7153DEFF3763}">
      <dgm:prSet/>
      <dgm:spPr/>
      <dgm:t>
        <a:bodyPr/>
        <a:lstStyle/>
        <a:p>
          <a:endParaRPr lang="en-US"/>
        </a:p>
      </dgm:t>
    </dgm:pt>
    <dgm:pt modelId="{4B9327F9-8766-A74C-A41E-AE1FB8063192}" type="sibTrans" cxnId="{BB88C2D3-1A39-E84B-88C6-7153DEFF3763}">
      <dgm:prSet/>
      <dgm:spPr/>
      <dgm:t>
        <a:bodyPr/>
        <a:lstStyle/>
        <a:p>
          <a:endParaRPr lang="en-US"/>
        </a:p>
      </dgm:t>
    </dgm:pt>
    <dgm:pt modelId="{A817391A-483C-9E4E-9FDC-3397038CDBFF}">
      <dgm:prSet phldrT="[Text]"/>
      <dgm:spPr/>
      <dgm:t>
        <a:bodyPr/>
        <a:lstStyle/>
        <a:p>
          <a:r>
            <a:rPr lang="en-US" dirty="0" err="1"/>
            <a:t>Settori</a:t>
          </a:r>
          <a:r>
            <a:rPr lang="en-US" dirty="0"/>
            <a:t> di </a:t>
          </a:r>
          <a:r>
            <a:rPr lang="en-US" dirty="0" err="1"/>
            <a:t>Formazione</a:t>
          </a:r>
          <a:endParaRPr lang="en-US" dirty="0"/>
        </a:p>
      </dgm:t>
    </dgm:pt>
    <dgm:pt modelId="{1A10E039-80E6-6F4E-B59E-12B9542D0474}" type="sibTrans" cxnId="{FE45F8B1-6036-3D4D-8E18-8536DFF542B3}">
      <dgm:prSet/>
      <dgm:spPr/>
      <dgm:t>
        <a:bodyPr/>
        <a:lstStyle/>
        <a:p>
          <a:endParaRPr lang="en-US"/>
        </a:p>
      </dgm:t>
    </dgm:pt>
    <dgm:pt modelId="{5CB2EAF4-12B7-9647-808F-FEB5F3354BC2}" type="parTrans" cxnId="{FE45F8B1-6036-3D4D-8E18-8536DFF542B3}">
      <dgm:prSet/>
      <dgm:spPr/>
      <dgm:t>
        <a:bodyPr/>
        <a:lstStyle/>
        <a:p>
          <a:endParaRPr lang="en-US"/>
        </a:p>
      </dgm:t>
    </dgm:pt>
    <dgm:pt modelId="{342296A1-586E-2444-9C30-C671FD5B9670}">
      <dgm:prSet phldrT="[Text]"/>
      <dgm:spPr/>
      <dgm:t>
        <a:bodyPr/>
        <a:lstStyle/>
        <a:p>
          <a:r>
            <a:rPr lang="en-US" dirty="0" err="1"/>
            <a:t>Percorso</a:t>
          </a:r>
          <a:endParaRPr lang="en-US" dirty="0"/>
        </a:p>
      </dgm:t>
    </dgm:pt>
    <dgm:pt modelId="{0031A5B7-4A36-6745-8CB6-9049167551A9}" type="sibTrans" cxnId="{5CD5E2B1-69F7-8542-AFCF-D3119736BD30}">
      <dgm:prSet/>
      <dgm:spPr/>
      <dgm:t>
        <a:bodyPr/>
        <a:lstStyle/>
        <a:p>
          <a:endParaRPr lang="en-US"/>
        </a:p>
      </dgm:t>
    </dgm:pt>
    <dgm:pt modelId="{1FA756A2-602F-E944-B3F3-723928FA3ED2}" type="parTrans" cxnId="{5CD5E2B1-69F7-8542-AFCF-D3119736BD30}">
      <dgm:prSet/>
      <dgm:spPr/>
      <dgm:t>
        <a:bodyPr/>
        <a:lstStyle/>
        <a:p>
          <a:endParaRPr lang="en-US"/>
        </a:p>
      </dgm:t>
    </dgm:pt>
    <dgm:pt modelId="{FE483E37-AC3E-8342-93FA-D9688187B8E6}">
      <dgm:prSet phldrT="[Text]"/>
      <dgm:spPr/>
      <dgm:t>
        <a:bodyPr/>
        <a:lstStyle/>
        <a:p>
          <a:r>
            <a:rPr lang="en-US" dirty="0" err="1"/>
            <a:t>Familiare</a:t>
          </a:r>
          <a:endParaRPr lang="en-US" dirty="0"/>
        </a:p>
      </dgm:t>
    </dgm:pt>
    <dgm:pt modelId="{DF3A3AC7-D43D-274E-87CF-C4692050288F}" type="sibTrans" cxnId="{FAD1996F-080A-5D43-ABA3-576BC43091D7}">
      <dgm:prSet/>
      <dgm:spPr/>
      <dgm:t>
        <a:bodyPr/>
        <a:lstStyle/>
        <a:p>
          <a:endParaRPr lang="en-US"/>
        </a:p>
      </dgm:t>
    </dgm:pt>
    <dgm:pt modelId="{53937AE7-9EF3-EF47-92CC-6D9A7C0A59D2}" type="parTrans" cxnId="{FAD1996F-080A-5D43-ABA3-576BC43091D7}">
      <dgm:prSet/>
      <dgm:spPr/>
      <dgm:t>
        <a:bodyPr/>
        <a:lstStyle/>
        <a:p>
          <a:endParaRPr lang="en-US"/>
        </a:p>
      </dgm:t>
    </dgm:pt>
    <dgm:pt modelId="{E33D7E1D-8594-7A44-B0D1-D5501D8F5421}">
      <dgm:prSet/>
      <dgm:spPr>
        <a:solidFill>
          <a:srgbClr val="FF0000"/>
        </a:solidFill>
      </dgm:spPr>
      <dgm:t>
        <a:bodyPr/>
        <a:lstStyle/>
        <a:p>
          <a:r>
            <a:rPr lang="en-US" dirty="0" err="1"/>
            <a:t>Colloquio</a:t>
          </a:r>
          <a:endParaRPr lang="en-US" dirty="0"/>
        </a:p>
      </dgm:t>
    </dgm:pt>
    <dgm:pt modelId="{E79A0108-34C5-A44C-BD88-BF7CC0891604}" type="parTrans" cxnId="{00B6A067-3FDE-0046-818F-912EC3A7D2EE}">
      <dgm:prSet/>
      <dgm:spPr/>
      <dgm:t>
        <a:bodyPr/>
        <a:lstStyle/>
        <a:p>
          <a:endParaRPr lang="en-US"/>
        </a:p>
      </dgm:t>
    </dgm:pt>
    <dgm:pt modelId="{2E6ADDCA-14CA-E24E-AEA1-49B2E921ADED}" type="sibTrans" cxnId="{00B6A067-3FDE-0046-818F-912EC3A7D2EE}">
      <dgm:prSet/>
      <dgm:spPr/>
      <dgm:t>
        <a:bodyPr/>
        <a:lstStyle/>
        <a:p>
          <a:endParaRPr lang="en-US"/>
        </a:p>
      </dgm:t>
    </dgm:pt>
    <dgm:pt modelId="{FD7BBC0A-4530-664E-970F-A235970B75FD}">
      <dgm:prSet/>
      <dgm:spPr>
        <a:solidFill>
          <a:srgbClr val="FF0000"/>
        </a:solidFill>
      </dgm:spPr>
      <dgm:t>
        <a:bodyPr/>
        <a:lstStyle/>
        <a:p>
          <a:r>
            <a:rPr lang="en-US" dirty="0" err="1" smtClean="0"/>
            <a:t>Pene</a:t>
          </a:r>
          <a:r>
            <a:rPr lang="en-US" dirty="0" smtClean="0"/>
            <a:t> </a:t>
          </a:r>
          <a:r>
            <a:rPr lang="en-US" dirty="0" err="1" smtClean="0"/>
            <a:t>Alternativa</a:t>
          </a:r>
          <a:endParaRPr lang="en-US" dirty="0"/>
        </a:p>
      </dgm:t>
    </dgm:pt>
    <dgm:pt modelId="{F81D21D2-2003-184B-A941-4DB770565E9F}" type="parTrans" cxnId="{F4D855CF-76EB-664B-9A6E-136A9BB9817B}">
      <dgm:prSet/>
      <dgm:spPr/>
      <dgm:t>
        <a:bodyPr/>
        <a:lstStyle/>
        <a:p>
          <a:endParaRPr lang="en-US"/>
        </a:p>
      </dgm:t>
    </dgm:pt>
    <dgm:pt modelId="{818D70A2-67DA-514B-884B-DDE5EEBF48F6}" type="sibTrans" cxnId="{F4D855CF-76EB-664B-9A6E-136A9BB9817B}">
      <dgm:prSet/>
      <dgm:spPr/>
      <dgm:t>
        <a:bodyPr/>
        <a:lstStyle/>
        <a:p>
          <a:endParaRPr lang="en-US"/>
        </a:p>
      </dgm:t>
    </dgm:pt>
    <dgm:pt modelId="{EA1E5CC0-CD4E-9A49-B6EA-BB9BFF821F6C}">
      <dgm:prSet phldrT="[Text]"/>
      <dgm:spPr/>
      <dgm:t>
        <a:bodyPr/>
        <a:lstStyle/>
        <a:p>
          <a:r>
            <a:rPr lang="en-US" dirty="0" err="1" smtClean="0"/>
            <a:t>Costi</a:t>
          </a:r>
          <a:endParaRPr lang="en-US" dirty="0"/>
        </a:p>
      </dgm:t>
    </dgm:pt>
    <dgm:pt modelId="{6D4F6887-6E12-064E-BE08-AF073008C478}" type="parTrans" cxnId="{160AFF1F-9AB8-1545-9A3A-536355625FF6}">
      <dgm:prSet/>
      <dgm:spPr/>
      <dgm:t>
        <a:bodyPr/>
        <a:lstStyle/>
        <a:p>
          <a:endParaRPr lang="en-US"/>
        </a:p>
      </dgm:t>
    </dgm:pt>
    <dgm:pt modelId="{225936AC-F0E5-2046-8870-3B53630CADB0}" type="sibTrans" cxnId="{160AFF1F-9AB8-1545-9A3A-536355625FF6}">
      <dgm:prSet/>
      <dgm:spPr/>
      <dgm:t>
        <a:bodyPr/>
        <a:lstStyle/>
        <a:p>
          <a:endParaRPr lang="en-US"/>
        </a:p>
      </dgm:t>
    </dgm:pt>
    <dgm:pt modelId="{9299A7EC-482D-2443-9726-71175CCD5615}" type="pres">
      <dgm:prSet presAssocID="{A5AD18D9-4C1B-1D4A-9898-C059F9FCD92B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5D28480-8972-914D-9EF6-5561DA5094ED}" type="pres">
      <dgm:prSet presAssocID="{FE483E37-AC3E-8342-93FA-D9688187B8E6}" presName="root1" presStyleCnt="0"/>
      <dgm:spPr/>
    </dgm:pt>
    <dgm:pt modelId="{F2C5EEE3-DF8F-9946-8E70-75EC7F6C196A}" type="pres">
      <dgm:prSet presAssocID="{FE483E37-AC3E-8342-93FA-D9688187B8E6}" presName="LevelOneTextNode" presStyleLbl="node0" presStyleIdx="0" presStyleCnt="1" custLinFactX="-100000" custLinFactNeighborX="-120299" custLinFactNeighborY="-2462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3030081-4011-1F4D-80BE-01EBC75E2A77}" type="pres">
      <dgm:prSet presAssocID="{FE483E37-AC3E-8342-93FA-D9688187B8E6}" presName="level2hierChild" presStyleCnt="0"/>
      <dgm:spPr/>
    </dgm:pt>
    <dgm:pt modelId="{1272A058-A9FE-544B-9631-0FEE9DD511B9}" type="pres">
      <dgm:prSet presAssocID="{6D4F6887-6E12-064E-BE08-AF073008C478}" presName="conn2-1" presStyleLbl="parChTrans1D2" presStyleIdx="0" presStyleCnt="7"/>
      <dgm:spPr/>
      <dgm:t>
        <a:bodyPr/>
        <a:lstStyle/>
        <a:p>
          <a:endParaRPr lang="en-US"/>
        </a:p>
      </dgm:t>
    </dgm:pt>
    <dgm:pt modelId="{D71D6443-BF8F-C84F-A74D-B5BECC4C204B}" type="pres">
      <dgm:prSet presAssocID="{6D4F6887-6E12-064E-BE08-AF073008C478}" presName="connTx" presStyleLbl="parChTrans1D2" presStyleIdx="0" presStyleCnt="7"/>
      <dgm:spPr/>
      <dgm:t>
        <a:bodyPr/>
        <a:lstStyle/>
        <a:p>
          <a:endParaRPr lang="en-US"/>
        </a:p>
      </dgm:t>
    </dgm:pt>
    <dgm:pt modelId="{1F748910-42D3-C348-BF9E-35C9B015E90B}" type="pres">
      <dgm:prSet presAssocID="{EA1E5CC0-CD4E-9A49-B6EA-BB9BFF821F6C}" presName="root2" presStyleCnt="0"/>
      <dgm:spPr/>
    </dgm:pt>
    <dgm:pt modelId="{50EB5105-203F-4A42-ABC7-01EDCDFF15CF}" type="pres">
      <dgm:prSet presAssocID="{EA1E5CC0-CD4E-9A49-B6EA-BB9BFF821F6C}" presName="LevelTwoTextNode" presStyleLbl="node2" presStyleIdx="0" presStyleCnt="7" custLinFactY="25151" custLinFactNeighborX="-90594" custLinFactNeighborY="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37B1163-DDC8-6D49-B5A3-2B5D18B0D37B}" type="pres">
      <dgm:prSet presAssocID="{EA1E5CC0-CD4E-9A49-B6EA-BB9BFF821F6C}" presName="level3hierChild" presStyleCnt="0"/>
      <dgm:spPr/>
    </dgm:pt>
    <dgm:pt modelId="{74453A87-F1D0-6647-A2F8-62E9934A7C7E}" type="pres">
      <dgm:prSet presAssocID="{1FA756A2-602F-E944-B3F3-723928FA3ED2}" presName="conn2-1" presStyleLbl="parChTrans1D2" presStyleIdx="1" presStyleCnt="7"/>
      <dgm:spPr/>
      <dgm:t>
        <a:bodyPr/>
        <a:lstStyle/>
        <a:p>
          <a:endParaRPr lang="en-US"/>
        </a:p>
      </dgm:t>
    </dgm:pt>
    <dgm:pt modelId="{FBBE82B5-D7C9-294F-A2DD-4D57D9045449}" type="pres">
      <dgm:prSet presAssocID="{1FA756A2-602F-E944-B3F3-723928FA3ED2}" presName="connTx" presStyleLbl="parChTrans1D2" presStyleIdx="1" presStyleCnt="7"/>
      <dgm:spPr/>
      <dgm:t>
        <a:bodyPr/>
        <a:lstStyle/>
        <a:p>
          <a:endParaRPr lang="en-US"/>
        </a:p>
      </dgm:t>
    </dgm:pt>
    <dgm:pt modelId="{066674F0-F5FB-0F4A-8EBE-1E33BE4C54F8}" type="pres">
      <dgm:prSet presAssocID="{342296A1-586E-2444-9C30-C671FD5B9670}" presName="root2" presStyleCnt="0"/>
      <dgm:spPr/>
    </dgm:pt>
    <dgm:pt modelId="{9505B92F-586F-EB49-9E0C-5344069B23FA}" type="pres">
      <dgm:prSet presAssocID="{342296A1-586E-2444-9C30-C671FD5B9670}" presName="LevelTwoTextNode" presStyleLbl="node2" presStyleIdx="1" presStyleCnt="7" custLinFactY="-7960" custLinFactNeighborX="-91692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6BF3531-80BA-2D4D-A989-106A739A2766}" type="pres">
      <dgm:prSet presAssocID="{342296A1-586E-2444-9C30-C671FD5B9670}" presName="level3hierChild" presStyleCnt="0"/>
      <dgm:spPr/>
    </dgm:pt>
    <dgm:pt modelId="{974BCBCB-B7F9-F245-BD15-31C3A5A4EF37}" type="pres">
      <dgm:prSet presAssocID="{5CB2EAF4-12B7-9647-808F-FEB5F3354BC2}" presName="conn2-1" presStyleLbl="parChTrans1D3" presStyleIdx="0" presStyleCnt="5"/>
      <dgm:spPr/>
      <dgm:t>
        <a:bodyPr/>
        <a:lstStyle/>
        <a:p>
          <a:endParaRPr lang="en-US"/>
        </a:p>
      </dgm:t>
    </dgm:pt>
    <dgm:pt modelId="{6F15F17A-85D7-6D4B-ABAF-41CEAE14F279}" type="pres">
      <dgm:prSet presAssocID="{5CB2EAF4-12B7-9647-808F-FEB5F3354BC2}" presName="connTx" presStyleLbl="parChTrans1D3" presStyleIdx="0" presStyleCnt="5"/>
      <dgm:spPr/>
      <dgm:t>
        <a:bodyPr/>
        <a:lstStyle/>
        <a:p>
          <a:endParaRPr lang="en-US"/>
        </a:p>
      </dgm:t>
    </dgm:pt>
    <dgm:pt modelId="{FA993482-EA37-EA48-A8CD-A5942EDEA6DE}" type="pres">
      <dgm:prSet presAssocID="{A817391A-483C-9E4E-9FDC-3397038CDBFF}" presName="root2" presStyleCnt="0"/>
      <dgm:spPr/>
    </dgm:pt>
    <dgm:pt modelId="{D2DF0FE4-0DBF-1843-8245-81D498296782}" type="pres">
      <dgm:prSet presAssocID="{A817391A-483C-9E4E-9FDC-3397038CDBFF}" presName="LevelTwoTextNode" presStyleLbl="node3" presStyleIdx="0" presStyleCnt="5" custLinFactX="49833" custLinFactNeighborX="100000" custLinFactNeighborY="803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191E28C-F70D-3040-943C-EB3B6964ACAE}" type="pres">
      <dgm:prSet presAssocID="{A817391A-483C-9E4E-9FDC-3397038CDBFF}" presName="level3hierChild" presStyleCnt="0"/>
      <dgm:spPr/>
    </dgm:pt>
    <dgm:pt modelId="{98706692-E05D-DC4A-9D12-9F6F3F0770DA}" type="pres">
      <dgm:prSet presAssocID="{C2D25B5E-B8CC-AD4E-8654-C14DBEBFE6EF}" presName="conn2-1" presStyleLbl="parChTrans1D3" presStyleIdx="1" presStyleCnt="5"/>
      <dgm:spPr/>
      <dgm:t>
        <a:bodyPr/>
        <a:lstStyle/>
        <a:p>
          <a:endParaRPr lang="en-US"/>
        </a:p>
      </dgm:t>
    </dgm:pt>
    <dgm:pt modelId="{2F8CADD5-58B0-9F43-A724-8F1BA6FD61D1}" type="pres">
      <dgm:prSet presAssocID="{C2D25B5E-B8CC-AD4E-8654-C14DBEBFE6EF}" presName="connTx" presStyleLbl="parChTrans1D3" presStyleIdx="1" presStyleCnt="5"/>
      <dgm:spPr/>
      <dgm:t>
        <a:bodyPr/>
        <a:lstStyle/>
        <a:p>
          <a:endParaRPr lang="en-US"/>
        </a:p>
      </dgm:t>
    </dgm:pt>
    <dgm:pt modelId="{3CD9B925-48A3-A040-8381-FDACD2A64FBD}" type="pres">
      <dgm:prSet presAssocID="{3451F6CA-3A9A-AB44-A6C6-7CBC32DEF7AD}" presName="root2" presStyleCnt="0"/>
      <dgm:spPr/>
    </dgm:pt>
    <dgm:pt modelId="{DA35606F-BD16-B448-8F77-54C054E5A503}" type="pres">
      <dgm:prSet presAssocID="{3451F6CA-3A9A-AB44-A6C6-7CBC32DEF7AD}" presName="LevelTwoTextNode" presStyleLbl="node3" presStyleIdx="1" presStyleCnt="5" custLinFactX="48091" custLinFactNeighborX="100000" custLinFactNeighborY="3528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06E915B-AFF5-7243-94F0-25934D14D32A}" type="pres">
      <dgm:prSet presAssocID="{3451F6CA-3A9A-AB44-A6C6-7CBC32DEF7AD}" presName="level3hierChild" presStyleCnt="0"/>
      <dgm:spPr/>
    </dgm:pt>
    <dgm:pt modelId="{01FCE2C6-53C6-AA4E-B8F5-CFFECFCDCBF8}" type="pres">
      <dgm:prSet presAssocID="{E66ED2C3-0F8A-494F-8AB8-F7128774BF1C}" presName="conn2-1" presStyleLbl="parChTrans1D2" presStyleIdx="2" presStyleCnt="7"/>
      <dgm:spPr/>
      <dgm:t>
        <a:bodyPr/>
        <a:lstStyle/>
        <a:p>
          <a:endParaRPr lang="en-US"/>
        </a:p>
      </dgm:t>
    </dgm:pt>
    <dgm:pt modelId="{57782914-D6F5-8C4D-9B3E-6D1C4C33FC31}" type="pres">
      <dgm:prSet presAssocID="{E66ED2C3-0F8A-494F-8AB8-F7128774BF1C}" presName="connTx" presStyleLbl="parChTrans1D2" presStyleIdx="2" presStyleCnt="7"/>
      <dgm:spPr/>
      <dgm:t>
        <a:bodyPr/>
        <a:lstStyle/>
        <a:p>
          <a:endParaRPr lang="en-US"/>
        </a:p>
      </dgm:t>
    </dgm:pt>
    <dgm:pt modelId="{13409716-3A58-C24D-8713-8A491543CCC4}" type="pres">
      <dgm:prSet presAssocID="{9C2ADFA4-5A7D-3B49-B8BD-4A0789758364}" presName="root2" presStyleCnt="0"/>
      <dgm:spPr/>
    </dgm:pt>
    <dgm:pt modelId="{F3BBB834-27ED-3341-94A7-90B8C79D70EE}" type="pres">
      <dgm:prSet presAssocID="{9C2ADFA4-5A7D-3B49-B8BD-4A0789758364}" presName="LevelTwoTextNode" presStyleLbl="node2" presStyleIdx="2" presStyleCnt="7" custLinFactY="-57343" custLinFactNeighborX="-89585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022C0CF-6A71-9744-BD08-11F1757081AA}" type="pres">
      <dgm:prSet presAssocID="{9C2ADFA4-5A7D-3B49-B8BD-4A0789758364}" presName="level3hierChild" presStyleCnt="0"/>
      <dgm:spPr/>
    </dgm:pt>
    <dgm:pt modelId="{77ABB036-D88B-B444-95CA-BBB156F313AA}" type="pres">
      <dgm:prSet presAssocID="{77F3B6D9-AD1B-C543-9E42-A9A4EA9F1AD6}" presName="conn2-1" presStyleLbl="parChTrans1D3" presStyleIdx="2" presStyleCnt="5"/>
      <dgm:spPr/>
      <dgm:t>
        <a:bodyPr/>
        <a:lstStyle/>
        <a:p>
          <a:endParaRPr lang="en-US"/>
        </a:p>
      </dgm:t>
    </dgm:pt>
    <dgm:pt modelId="{71E17309-A311-0444-B02E-04F3422262F6}" type="pres">
      <dgm:prSet presAssocID="{77F3B6D9-AD1B-C543-9E42-A9A4EA9F1AD6}" presName="connTx" presStyleLbl="parChTrans1D3" presStyleIdx="2" presStyleCnt="5"/>
      <dgm:spPr/>
      <dgm:t>
        <a:bodyPr/>
        <a:lstStyle/>
        <a:p>
          <a:endParaRPr lang="en-US"/>
        </a:p>
      </dgm:t>
    </dgm:pt>
    <dgm:pt modelId="{91F993BC-8627-3140-8F16-EC0D791B9F01}" type="pres">
      <dgm:prSet presAssocID="{A31D365C-21C5-5C4F-8418-76D33D65523E}" presName="root2" presStyleCnt="0"/>
      <dgm:spPr/>
    </dgm:pt>
    <dgm:pt modelId="{F5DC82F8-0FA9-9B42-9DB5-40CF6613FA1D}" type="pres">
      <dgm:prSet presAssocID="{A31D365C-21C5-5C4F-8418-76D33D65523E}" presName="LevelTwoTextNode" presStyleLbl="node3" presStyleIdx="2" presStyleCnt="5" custLinFactNeighborX="-16891" custLinFactNeighborY="-3375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43D0A01-2F7F-884E-8691-CF6E39C0A484}" type="pres">
      <dgm:prSet presAssocID="{A31D365C-21C5-5C4F-8418-76D33D65523E}" presName="level3hierChild" presStyleCnt="0"/>
      <dgm:spPr/>
    </dgm:pt>
    <dgm:pt modelId="{658EF615-2149-9F45-B810-5186A114BE5C}" type="pres">
      <dgm:prSet presAssocID="{B9125F40-960A-5840-BDD3-AA2BC6634C8F}" presName="conn2-1" presStyleLbl="parChTrans1D3" presStyleIdx="3" presStyleCnt="5"/>
      <dgm:spPr/>
      <dgm:t>
        <a:bodyPr/>
        <a:lstStyle/>
        <a:p>
          <a:endParaRPr lang="en-US"/>
        </a:p>
      </dgm:t>
    </dgm:pt>
    <dgm:pt modelId="{1BFB27E9-9AA9-8246-8360-9A8E2DB3F654}" type="pres">
      <dgm:prSet presAssocID="{B9125F40-960A-5840-BDD3-AA2BC6634C8F}" presName="connTx" presStyleLbl="parChTrans1D3" presStyleIdx="3" presStyleCnt="5"/>
      <dgm:spPr/>
      <dgm:t>
        <a:bodyPr/>
        <a:lstStyle/>
        <a:p>
          <a:endParaRPr lang="en-US"/>
        </a:p>
      </dgm:t>
    </dgm:pt>
    <dgm:pt modelId="{32A40847-C71D-1A46-BBC5-E8B3141F2C4A}" type="pres">
      <dgm:prSet presAssocID="{6753F207-4C40-3A44-9A15-8E658329088A}" presName="root2" presStyleCnt="0"/>
      <dgm:spPr/>
    </dgm:pt>
    <dgm:pt modelId="{C98469DC-4C40-D54C-B13E-F92B01F67596}" type="pres">
      <dgm:prSet presAssocID="{6753F207-4C40-3A44-9A15-8E658329088A}" presName="LevelTwoTextNode" presStyleLbl="node3" presStyleIdx="3" presStyleCnt="5" custLinFactNeighborX="-16441" custLinFactNeighborY="146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D4B5CF4-E9F6-5D4F-AE99-6131391257E2}" type="pres">
      <dgm:prSet presAssocID="{6753F207-4C40-3A44-9A15-8E658329088A}" presName="level3hierChild" presStyleCnt="0"/>
      <dgm:spPr/>
    </dgm:pt>
    <dgm:pt modelId="{B1BA67C4-8102-7644-956B-28E893EABE38}" type="pres">
      <dgm:prSet presAssocID="{F8819620-CE84-7948-86A0-342104CFCE57}" presName="conn2-1" presStyleLbl="parChTrans1D3" presStyleIdx="4" presStyleCnt="5"/>
      <dgm:spPr/>
      <dgm:t>
        <a:bodyPr/>
        <a:lstStyle/>
        <a:p>
          <a:endParaRPr lang="en-US"/>
        </a:p>
      </dgm:t>
    </dgm:pt>
    <dgm:pt modelId="{26A9996F-5986-FA43-A4FF-C8FB454904DA}" type="pres">
      <dgm:prSet presAssocID="{F8819620-CE84-7948-86A0-342104CFCE57}" presName="connTx" presStyleLbl="parChTrans1D3" presStyleIdx="4" presStyleCnt="5"/>
      <dgm:spPr/>
      <dgm:t>
        <a:bodyPr/>
        <a:lstStyle/>
        <a:p>
          <a:endParaRPr lang="en-US"/>
        </a:p>
      </dgm:t>
    </dgm:pt>
    <dgm:pt modelId="{2403CE13-4E59-C84D-AB81-DD1883CBD848}" type="pres">
      <dgm:prSet presAssocID="{3CD0EEAC-A2A4-7449-A01C-CE77B37D0DB7}" presName="root2" presStyleCnt="0"/>
      <dgm:spPr/>
    </dgm:pt>
    <dgm:pt modelId="{655D431E-A727-1845-89C3-3C8159B7B3DE}" type="pres">
      <dgm:prSet presAssocID="{3CD0EEAC-A2A4-7449-A01C-CE77B37D0DB7}" presName="LevelTwoTextNode" presStyleLbl="node3" presStyleIdx="4" presStyleCnt="5" custLinFactNeighborX="-17773" custLinFactNeighborY="3013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D4157C8-95F2-C94E-BA62-18AD4A4C53D5}" type="pres">
      <dgm:prSet presAssocID="{3CD0EEAC-A2A4-7449-A01C-CE77B37D0DB7}" presName="level3hierChild" presStyleCnt="0"/>
      <dgm:spPr/>
    </dgm:pt>
    <dgm:pt modelId="{5D694128-BBFE-F94B-9A05-4B1C68402E33}" type="pres">
      <dgm:prSet presAssocID="{55F68D75-18A4-2246-A02F-829F24233C7C}" presName="conn2-1" presStyleLbl="parChTrans1D2" presStyleIdx="3" presStyleCnt="7"/>
      <dgm:spPr/>
      <dgm:t>
        <a:bodyPr/>
        <a:lstStyle/>
        <a:p>
          <a:endParaRPr lang="en-US"/>
        </a:p>
      </dgm:t>
    </dgm:pt>
    <dgm:pt modelId="{746A3388-1D4D-6D40-9746-4CF8963F4819}" type="pres">
      <dgm:prSet presAssocID="{55F68D75-18A4-2246-A02F-829F24233C7C}" presName="connTx" presStyleLbl="parChTrans1D2" presStyleIdx="3" presStyleCnt="7"/>
      <dgm:spPr/>
      <dgm:t>
        <a:bodyPr/>
        <a:lstStyle/>
        <a:p>
          <a:endParaRPr lang="en-US"/>
        </a:p>
      </dgm:t>
    </dgm:pt>
    <dgm:pt modelId="{28D0FA7F-B8FD-314E-AE81-9531AC549A89}" type="pres">
      <dgm:prSet presAssocID="{AF9FCBDA-BC54-3F41-8087-5DDDBD393820}" presName="root2" presStyleCnt="0"/>
      <dgm:spPr/>
    </dgm:pt>
    <dgm:pt modelId="{0D725E69-7183-A140-B3D3-4D4A260418CA}" type="pres">
      <dgm:prSet presAssocID="{AF9FCBDA-BC54-3F41-8087-5DDDBD393820}" presName="LevelTwoTextNode" presStyleLbl="node2" presStyleIdx="3" presStyleCnt="7" custLinFactY="-50897" custLinFactNeighborX="-8889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97241BB-F1C6-2B46-BCAB-FC1ED9092EB2}" type="pres">
      <dgm:prSet presAssocID="{AF9FCBDA-BC54-3F41-8087-5DDDBD393820}" presName="level3hierChild" presStyleCnt="0"/>
      <dgm:spPr/>
    </dgm:pt>
    <dgm:pt modelId="{2ABA553C-B4FA-DB41-9F65-2A176B03C7D6}" type="pres">
      <dgm:prSet presAssocID="{E79A0108-34C5-A44C-BD88-BF7CC0891604}" presName="conn2-1" presStyleLbl="parChTrans1D2" presStyleIdx="4" presStyleCnt="7"/>
      <dgm:spPr/>
      <dgm:t>
        <a:bodyPr/>
        <a:lstStyle/>
        <a:p>
          <a:endParaRPr lang="en-US"/>
        </a:p>
      </dgm:t>
    </dgm:pt>
    <dgm:pt modelId="{468B3330-1401-A34D-BCCC-A5DA3E7C4567}" type="pres">
      <dgm:prSet presAssocID="{E79A0108-34C5-A44C-BD88-BF7CC0891604}" presName="connTx" presStyleLbl="parChTrans1D2" presStyleIdx="4" presStyleCnt="7"/>
      <dgm:spPr/>
      <dgm:t>
        <a:bodyPr/>
        <a:lstStyle/>
        <a:p>
          <a:endParaRPr lang="en-US"/>
        </a:p>
      </dgm:t>
    </dgm:pt>
    <dgm:pt modelId="{86259DB3-C343-A440-BF6D-8CE7690286E9}" type="pres">
      <dgm:prSet presAssocID="{E33D7E1D-8594-7A44-B0D1-D5501D8F5421}" presName="root2" presStyleCnt="0"/>
      <dgm:spPr/>
    </dgm:pt>
    <dgm:pt modelId="{4AE2ACEF-4C83-4041-B181-6245A202D372}" type="pres">
      <dgm:prSet presAssocID="{E33D7E1D-8594-7A44-B0D1-D5501D8F5421}" presName="LevelTwoTextNode" presStyleLbl="node2" presStyleIdx="4" presStyleCnt="7" custLinFactY="-51253" custLinFactNeighborX="-90328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1F5DCC5-9BD7-3A4E-A775-2D36B8252A05}" type="pres">
      <dgm:prSet presAssocID="{E33D7E1D-8594-7A44-B0D1-D5501D8F5421}" presName="level3hierChild" presStyleCnt="0"/>
      <dgm:spPr/>
    </dgm:pt>
    <dgm:pt modelId="{BD1B3D82-28EE-AF49-8D1C-B7CB4C7D5769}" type="pres">
      <dgm:prSet presAssocID="{7C6F58D0-5179-BC4E-92FF-FEED487D86D6}" presName="conn2-1" presStyleLbl="parChTrans1D2" presStyleIdx="5" presStyleCnt="7"/>
      <dgm:spPr/>
      <dgm:t>
        <a:bodyPr/>
        <a:lstStyle/>
        <a:p>
          <a:endParaRPr lang="en-US"/>
        </a:p>
      </dgm:t>
    </dgm:pt>
    <dgm:pt modelId="{99E2554B-7529-DA42-BB88-A7C226143C6E}" type="pres">
      <dgm:prSet presAssocID="{7C6F58D0-5179-BC4E-92FF-FEED487D86D6}" presName="connTx" presStyleLbl="parChTrans1D2" presStyleIdx="5" presStyleCnt="7"/>
      <dgm:spPr/>
      <dgm:t>
        <a:bodyPr/>
        <a:lstStyle/>
        <a:p>
          <a:endParaRPr lang="en-US"/>
        </a:p>
      </dgm:t>
    </dgm:pt>
    <dgm:pt modelId="{441350E9-C689-6947-B626-F3340566EB7A}" type="pres">
      <dgm:prSet presAssocID="{750BFEFA-2186-1748-AF0C-0727A2E0CB77}" presName="root2" presStyleCnt="0"/>
      <dgm:spPr/>
    </dgm:pt>
    <dgm:pt modelId="{05A644B7-3F80-8F40-B3BD-78834065D868}" type="pres">
      <dgm:prSet presAssocID="{750BFEFA-2186-1748-AF0C-0727A2E0CB77}" presName="LevelTwoTextNode" presStyleLbl="node2" presStyleIdx="5" presStyleCnt="7" custLinFactY="-42751" custLinFactNeighborX="-88937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58B4805-569F-A247-980A-140CB956AC39}" type="pres">
      <dgm:prSet presAssocID="{750BFEFA-2186-1748-AF0C-0727A2E0CB77}" presName="level3hierChild" presStyleCnt="0"/>
      <dgm:spPr/>
    </dgm:pt>
    <dgm:pt modelId="{01365823-E720-8246-987B-3E08B08D2869}" type="pres">
      <dgm:prSet presAssocID="{F81D21D2-2003-184B-A941-4DB770565E9F}" presName="conn2-1" presStyleLbl="parChTrans1D2" presStyleIdx="6" presStyleCnt="7"/>
      <dgm:spPr/>
      <dgm:t>
        <a:bodyPr/>
        <a:lstStyle/>
        <a:p>
          <a:endParaRPr lang="en-US"/>
        </a:p>
      </dgm:t>
    </dgm:pt>
    <dgm:pt modelId="{94737306-52E2-AB4F-A082-8119C2F25A6E}" type="pres">
      <dgm:prSet presAssocID="{F81D21D2-2003-184B-A941-4DB770565E9F}" presName="connTx" presStyleLbl="parChTrans1D2" presStyleIdx="6" presStyleCnt="7"/>
      <dgm:spPr/>
      <dgm:t>
        <a:bodyPr/>
        <a:lstStyle/>
        <a:p>
          <a:endParaRPr lang="en-US"/>
        </a:p>
      </dgm:t>
    </dgm:pt>
    <dgm:pt modelId="{E66425BD-683D-D043-AD93-4CDAFC83ED7A}" type="pres">
      <dgm:prSet presAssocID="{FD7BBC0A-4530-664E-970F-A235970B75FD}" presName="root2" presStyleCnt="0"/>
      <dgm:spPr/>
    </dgm:pt>
    <dgm:pt modelId="{355503B9-18B2-9346-917A-A7DEFD7895BA}" type="pres">
      <dgm:prSet presAssocID="{FD7BBC0A-4530-664E-970F-A235970B75FD}" presName="LevelTwoTextNode" presStyleLbl="node2" presStyleIdx="6" presStyleCnt="7" custLinFactY="-27220" custLinFactNeighborX="-89054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85E2011-B649-8944-B4D6-E62CB485CBF5}" type="pres">
      <dgm:prSet presAssocID="{FD7BBC0A-4530-664E-970F-A235970B75FD}" presName="level3hierChild" presStyleCnt="0"/>
      <dgm:spPr/>
    </dgm:pt>
  </dgm:ptLst>
  <dgm:cxnLst>
    <dgm:cxn modelId="{1A7E2A97-DAB9-2E4F-9C50-3268B0EED25D}" type="presOf" srcId="{A5AD18D9-4C1B-1D4A-9898-C059F9FCD92B}" destId="{9299A7EC-482D-2443-9726-71175CCD5615}" srcOrd="0" destOrd="0" presId="urn:microsoft.com/office/officeart/2005/8/layout/hierarchy2"/>
    <dgm:cxn modelId="{038B59AD-F178-184F-AE19-B3F86BCE0889}" type="presOf" srcId="{7C6F58D0-5179-BC4E-92FF-FEED487D86D6}" destId="{BD1B3D82-28EE-AF49-8D1C-B7CB4C7D5769}" srcOrd="0" destOrd="0" presId="urn:microsoft.com/office/officeart/2005/8/layout/hierarchy2"/>
    <dgm:cxn modelId="{5EB16151-1255-E44F-AD3D-8FC177961467}" type="presOf" srcId="{E79A0108-34C5-A44C-BD88-BF7CC0891604}" destId="{468B3330-1401-A34D-BCCC-A5DA3E7C4567}" srcOrd="1" destOrd="0" presId="urn:microsoft.com/office/officeart/2005/8/layout/hierarchy2"/>
    <dgm:cxn modelId="{C33D000C-B147-8A46-ACFF-247DEBBEABBE}" type="presOf" srcId="{3451F6CA-3A9A-AB44-A6C6-7CBC32DEF7AD}" destId="{DA35606F-BD16-B448-8F77-54C054E5A503}" srcOrd="0" destOrd="0" presId="urn:microsoft.com/office/officeart/2005/8/layout/hierarchy2"/>
    <dgm:cxn modelId="{236D6734-FE08-254C-9598-136EF074A8B0}" type="presOf" srcId="{5CB2EAF4-12B7-9647-808F-FEB5F3354BC2}" destId="{6F15F17A-85D7-6D4B-ABAF-41CEAE14F279}" srcOrd="1" destOrd="0" presId="urn:microsoft.com/office/officeart/2005/8/layout/hierarchy2"/>
    <dgm:cxn modelId="{5CD5E2B1-69F7-8542-AFCF-D3119736BD30}" srcId="{FE483E37-AC3E-8342-93FA-D9688187B8E6}" destId="{342296A1-586E-2444-9C30-C671FD5B9670}" srcOrd="1" destOrd="0" parTransId="{1FA756A2-602F-E944-B3F3-723928FA3ED2}" sibTransId="{0031A5B7-4A36-6745-8CB6-9049167551A9}"/>
    <dgm:cxn modelId="{832E8906-751B-8647-8613-F30F887FF62C}" srcId="{9C2ADFA4-5A7D-3B49-B8BD-4A0789758364}" destId="{6753F207-4C40-3A44-9A15-8E658329088A}" srcOrd="1" destOrd="0" parTransId="{B9125F40-960A-5840-BDD3-AA2BC6634C8F}" sibTransId="{809BD3C2-4D8B-BB47-95C8-1C32B79286B3}"/>
    <dgm:cxn modelId="{1F24FE88-5718-F84D-8056-6A0F3B8F6DB9}" type="presOf" srcId="{E33D7E1D-8594-7A44-B0D1-D5501D8F5421}" destId="{4AE2ACEF-4C83-4041-B181-6245A202D372}" srcOrd="0" destOrd="0" presId="urn:microsoft.com/office/officeart/2005/8/layout/hierarchy2"/>
    <dgm:cxn modelId="{BD1F4F90-9A25-7945-B511-C5134C45A28E}" type="presOf" srcId="{E66ED2C3-0F8A-494F-8AB8-F7128774BF1C}" destId="{57782914-D6F5-8C4D-9B3E-6D1C4C33FC31}" srcOrd="1" destOrd="0" presId="urn:microsoft.com/office/officeart/2005/8/layout/hierarchy2"/>
    <dgm:cxn modelId="{CCBA08D6-7F8B-3549-A098-7A3FB39C3207}" type="presOf" srcId="{E66ED2C3-0F8A-494F-8AB8-F7128774BF1C}" destId="{01FCE2C6-53C6-AA4E-B8F5-CFFECFCDCBF8}" srcOrd="0" destOrd="0" presId="urn:microsoft.com/office/officeart/2005/8/layout/hierarchy2"/>
    <dgm:cxn modelId="{9438047A-3325-E946-80BB-0C9D76165487}" type="presOf" srcId="{B9125F40-960A-5840-BDD3-AA2BC6634C8F}" destId="{1BFB27E9-9AA9-8246-8360-9A8E2DB3F654}" srcOrd="1" destOrd="0" presId="urn:microsoft.com/office/officeart/2005/8/layout/hierarchy2"/>
    <dgm:cxn modelId="{BB88C2D3-1A39-E84B-88C6-7153DEFF3763}" srcId="{9C2ADFA4-5A7D-3B49-B8BD-4A0789758364}" destId="{3CD0EEAC-A2A4-7449-A01C-CE77B37D0DB7}" srcOrd="2" destOrd="0" parTransId="{F8819620-CE84-7948-86A0-342104CFCE57}" sibTransId="{4B9327F9-8766-A74C-A41E-AE1FB8063192}"/>
    <dgm:cxn modelId="{160AFF1F-9AB8-1545-9A3A-536355625FF6}" srcId="{FE483E37-AC3E-8342-93FA-D9688187B8E6}" destId="{EA1E5CC0-CD4E-9A49-B6EA-BB9BFF821F6C}" srcOrd="0" destOrd="0" parTransId="{6D4F6887-6E12-064E-BE08-AF073008C478}" sibTransId="{225936AC-F0E5-2046-8870-3B53630CADB0}"/>
    <dgm:cxn modelId="{7B73749D-2BF3-984C-BF87-374544300DE8}" type="presOf" srcId="{55F68D75-18A4-2246-A02F-829F24233C7C}" destId="{746A3388-1D4D-6D40-9746-4CF8963F4819}" srcOrd="1" destOrd="0" presId="urn:microsoft.com/office/officeart/2005/8/layout/hierarchy2"/>
    <dgm:cxn modelId="{6CE58684-2306-864E-8AAD-0614C3929A28}" type="presOf" srcId="{750BFEFA-2186-1748-AF0C-0727A2E0CB77}" destId="{05A644B7-3F80-8F40-B3BD-78834065D868}" srcOrd="0" destOrd="0" presId="urn:microsoft.com/office/officeart/2005/8/layout/hierarchy2"/>
    <dgm:cxn modelId="{26A994C5-EC98-1349-930A-D6F3860EEF55}" type="presOf" srcId="{6D4F6887-6E12-064E-BE08-AF073008C478}" destId="{1272A058-A9FE-544B-9631-0FEE9DD511B9}" srcOrd="0" destOrd="0" presId="urn:microsoft.com/office/officeart/2005/8/layout/hierarchy2"/>
    <dgm:cxn modelId="{3F35A52A-8F55-A540-81EF-A139CB917394}" type="presOf" srcId="{AF9FCBDA-BC54-3F41-8087-5DDDBD393820}" destId="{0D725E69-7183-A140-B3D3-4D4A260418CA}" srcOrd="0" destOrd="0" presId="urn:microsoft.com/office/officeart/2005/8/layout/hierarchy2"/>
    <dgm:cxn modelId="{C46C7B78-E320-FB4A-9B5F-AED344DB49D3}" srcId="{FE483E37-AC3E-8342-93FA-D9688187B8E6}" destId="{AF9FCBDA-BC54-3F41-8087-5DDDBD393820}" srcOrd="3" destOrd="0" parTransId="{55F68D75-18A4-2246-A02F-829F24233C7C}" sibTransId="{76F81DC7-4942-FA43-8646-344438EC96C5}"/>
    <dgm:cxn modelId="{4BB265DC-B0B8-3D4F-807A-8FD63CA52D15}" srcId="{342296A1-586E-2444-9C30-C671FD5B9670}" destId="{3451F6CA-3A9A-AB44-A6C6-7CBC32DEF7AD}" srcOrd="1" destOrd="0" parTransId="{C2D25B5E-B8CC-AD4E-8654-C14DBEBFE6EF}" sibTransId="{7F512BC7-1E5A-1442-9CDE-EFF430625CBF}"/>
    <dgm:cxn modelId="{00B6A067-3FDE-0046-818F-912EC3A7D2EE}" srcId="{FE483E37-AC3E-8342-93FA-D9688187B8E6}" destId="{E33D7E1D-8594-7A44-B0D1-D5501D8F5421}" srcOrd="4" destOrd="0" parTransId="{E79A0108-34C5-A44C-BD88-BF7CC0891604}" sibTransId="{2E6ADDCA-14CA-E24E-AEA1-49B2E921ADED}"/>
    <dgm:cxn modelId="{5A2B439E-BD8C-B249-8ADA-C56DFF9C24FE}" type="presOf" srcId="{EA1E5CC0-CD4E-9A49-B6EA-BB9BFF821F6C}" destId="{50EB5105-203F-4A42-ABC7-01EDCDFF15CF}" srcOrd="0" destOrd="0" presId="urn:microsoft.com/office/officeart/2005/8/layout/hierarchy2"/>
    <dgm:cxn modelId="{28EFD7A7-779B-1B4B-9345-D80B9456D253}" type="presOf" srcId="{F81D21D2-2003-184B-A941-4DB770565E9F}" destId="{94737306-52E2-AB4F-A082-8119C2F25A6E}" srcOrd="1" destOrd="0" presId="urn:microsoft.com/office/officeart/2005/8/layout/hierarchy2"/>
    <dgm:cxn modelId="{08FA7011-332D-1C4E-979F-F78E94FA7AEB}" type="presOf" srcId="{A31D365C-21C5-5C4F-8418-76D33D65523E}" destId="{F5DC82F8-0FA9-9B42-9DB5-40CF6613FA1D}" srcOrd="0" destOrd="0" presId="urn:microsoft.com/office/officeart/2005/8/layout/hierarchy2"/>
    <dgm:cxn modelId="{7E2C92B0-1E91-414E-A4B4-6467ACABD22C}" type="presOf" srcId="{1FA756A2-602F-E944-B3F3-723928FA3ED2}" destId="{74453A87-F1D0-6647-A2F8-62E9934A7C7E}" srcOrd="0" destOrd="0" presId="urn:microsoft.com/office/officeart/2005/8/layout/hierarchy2"/>
    <dgm:cxn modelId="{AC67AD62-E946-5B42-B6A2-5950C1DADD4D}" type="presOf" srcId="{FE483E37-AC3E-8342-93FA-D9688187B8E6}" destId="{F2C5EEE3-DF8F-9946-8E70-75EC7F6C196A}" srcOrd="0" destOrd="0" presId="urn:microsoft.com/office/officeart/2005/8/layout/hierarchy2"/>
    <dgm:cxn modelId="{BEDBCA8F-09C9-5C48-8057-C24FBE78889D}" type="presOf" srcId="{F81D21D2-2003-184B-A941-4DB770565E9F}" destId="{01365823-E720-8246-987B-3E08B08D2869}" srcOrd="0" destOrd="0" presId="urn:microsoft.com/office/officeart/2005/8/layout/hierarchy2"/>
    <dgm:cxn modelId="{69DC23C2-EDC5-6A4F-9117-2E2A7184045C}" type="presOf" srcId="{C2D25B5E-B8CC-AD4E-8654-C14DBEBFE6EF}" destId="{98706692-E05D-DC4A-9D12-9F6F3F0770DA}" srcOrd="0" destOrd="0" presId="urn:microsoft.com/office/officeart/2005/8/layout/hierarchy2"/>
    <dgm:cxn modelId="{DD6926D3-D910-A149-8725-CDCA5802276B}" type="presOf" srcId="{6D4F6887-6E12-064E-BE08-AF073008C478}" destId="{D71D6443-BF8F-C84F-A74D-B5BECC4C204B}" srcOrd="1" destOrd="0" presId="urn:microsoft.com/office/officeart/2005/8/layout/hierarchy2"/>
    <dgm:cxn modelId="{86728D62-7643-9A40-9BC2-E2E39F046F72}" type="presOf" srcId="{FD7BBC0A-4530-664E-970F-A235970B75FD}" destId="{355503B9-18B2-9346-917A-A7DEFD7895BA}" srcOrd="0" destOrd="0" presId="urn:microsoft.com/office/officeart/2005/8/layout/hierarchy2"/>
    <dgm:cxn modelId="{FAD1996F-080A-5D43-ABA3-576BC43091D7}" srcId="{A5AD18D9-4C1B-1D4A-9898-C059F9FCD92B}" destId="{FE483E37-AC3E-8342-93FA-D9688187B8E6}" srcOrd="0" destOrd="0" parTransId="{53937AE7-9EF3-EF47-92CC-6D9A7C0A59D2}" sibTransId="{DF3A3AC7-D43D-274E-87CF-C4692050288F}"/>
    <dgm:cxn modelId="{2A94F030-86AC-AD44-8466-D820945CF2DE}" type="presOf" srcId="{B9125F40-960A-5840-BDD3-AA2BC6634C8F}" destId="{658EF615-2149-9F45-B810-5186A114BE5C}" srcOrd="0" destOrd="0" presId="urn:microsoft.com/office/officeart/2005/8/layout/hierarchy2"/>
    <dgm:cxn modelId="{CDC79B0E-761B-3E44-886B-10BD3B79FAE2}" type="presOf" srcId="{F8819620-CE84-7948-86A0-342104CFCE57}" destId="{26A9996F-5986-FA43-A4FF-C8FB454904DA}" srcOrd="1" destOrd="0" presId="urn:microsoft.com/office/officeart/2005/8/layout/hierarchy2"/>
    <dgm:cxn modelId="{F4D855CF-76EB-664B-9A6E-136A9BB9817B}" srcId="{FE483E37-AC3E-8342-93FA-D9688187B8E6}" destId="{FD7BBC0A-4530-664E-970F-A235970B75FD}" srcOrd="6" destOrd="0" parTransId="{F81D21D2-2003-184B-A941-4DB770565E9F}" sibTransId="{818D70A2-67DA-514B-884B-DDE5EEBF48F6}"/>
    <dgm:cxn modelId="{46C9FD6F-17D4-DC42-8A58-76FA9135CEA8}" type="presOf" srcId="{E79A0108-34C5-A44C-BD88-BF7CC0891604}" destId="{2ABA553C-B4FA-DB41-9F65-2A176B03C7D6}" srcOrd="0" destOrd="0" presId="urn:microsoft.com/office/officeart/2005/8/layout/hierarchy2"/>
    <dgm:cxn modelId="{22313C06-3B5D-C847-A573-B249D9A4F621}" srcId="{9C2ADFA4-5A7D-3B49-B8BD-4A0789758364}" destId="{A31D365C-21C5-5C4F-8418-76D33D65523E}" srcOrd="0" destOrd="0" parTransId="{77F3B6D9-AD1B-C543-9E42-A9A4EA9F1AD6}" sibTransId="{EC4EEFA0-A79F-0C47-85AE-971E23B7C042}"/>
    <dgm:cxn modelId="{DFD167B2-7CFA-E14B-B950-C43BFD247854}" type="presOf" srcId="{A817391A-483C-9E4E-9FDC-3397038CDBFF}" destId="{D2DF0FE4-0DBF-1843-8245-81D498296782}" srcOrd="0" destOrd="0" presId="urn:microsoft.com/office/officeart/2005/8/layout/hierarchy2"/>
    <dgm:cxn modelId="{CAE99055-884B-ED4F-B984-9EF346CEB803}" type="presOf" srcId="{5CB2EAF4-12B7-9647-808F-FEB5F3354BC2}" destId="{974BCBCB-B7F9-F245-BD15-31C3A5A4EF37}" srcOrd="0" destOrd="0" presId="urn:microsoft.com/office/officeart/2005/8/layout/hierarchy2"/>
    <dgm:cxn modelId="{D988ACE5-D877-4345-82FE-D22CA05E554D}" type="presOf" srcId="{C2D25B5E-B8CC-AD4E-8654-C14DBEBFE6EF}" destId="{2F8CADD5-58B0-9F43-A724-8F1BA6FD61D1}" srcOrd="1" destOrd="0" presId="urn:microsoft.com/office/officeart/2005/8/layout/hierarchy2"/>
    <dgm:cxn modelId="{82708A4A-D74E-7848-A30D-9B4A1274863D}" srcId="{FE483E37-AC3E-8342-93FA-D9688187B8E6}" destId="{750BFEFA-2186-1748-AF0C-0727A2E0CB77}" srcOrd="5" destOrd="0" parTransId="{7C6F58D0-5179-BC4E-92FF-FEED487D86D6}" sibTransId="{7558F5F4-7FC4-4545-A572-5EA2A6F2FCA5}"/>
    <dgm:cxn modelId="{DAE48CB4-1184-6F46-99F3-09A4E37D1D21}" type="presOf" srcId="{7C6F58D0-5179-BC4E-92FF-FEED487D86D6}" destId="{99E2554B-7529-DA42-BB88-A7C226143C6E}" srcOrd="1" destOrd="0" presId="urn:microsoft.com/office/officeart/2005/8/layout/hierarchy2"/>
    <dgm:cxn modelId="{A4BA9B40-3676-F84C-B953-9BA3B8042EA2}" type="presOf" srcId="{55F68D75-18A4-2246-A02F-829F24233C7C}" destId="{5D694128-BBFE-F94B-9A05-4B1C68402E33}" srcOrd="0" destOrd="0" presId="urn:microsoft.com/office/officeart/2005/8/layout/hierarchy2"/>
    <dgm:cxn modelId="{FE45F8B1-6036-3D4D-8E18-8536DFF542B3}" srcId="{342296A1-586E-2444-9C30-C671FD5B9670}" destId="{A817391A-483C-9E4E-9FDC-3397038CDBFF}" srcOrd="0" destOrd="0" parTransId="{5CB2EAF4-12B7-9647-808F-FEB5F3354BC2}" sibTransId="{1A10E039-80E6-6F4E-B59E-12B9542D0474}"/>
    <dgm:cxn modelId="{E94B86F0-0727-CF4E-8FF0-A59F2FAB1FE7}" type="presOf" srcId="{342296A1-586E-2444-9C30-C671FD5B9670}" destId="{9505B92F-586F-EB49-9E0C-5344069B23FA}" srcOrd="0" destOrd="0" presId="urn:microsoft.com/office/officeart/2005/8/layout/hierarchy2"/>
    <dgm:cxn modelId="{6B52A93D-83B9-1A4F-A38E-CDEB30807B99}" type="presOf" srcId="{77F3B6D9-AD1B-C543-9E42-A9A4EA9F1AD6}" destId="{71E17309-A311-0444-B02E-04F3422262F6}" srcOrd="1" destOrd="0" presId="urn:microsoft.com/office/officeart/2005/8/layout/hierarchy2"/>
    <dgm:cxn modelId="{8C8FDA60-858B-AA45-8AC5-3EFFA53FDB97}" type="presOf" srcId="{6753F207-4C40-3A44-9A15-8E658329088A}" destId="{C98469DC-4C40-D54C-B13E-F92B01F67596}" srcOrd="0" destOrd="0" presId="urn:microsoft.com/office/officeart/2005/8/layout/hierarchy2"/>
    <dgm:cxn modelId="{12C1CB0B-056E-4B48-B769-D425CCE0B6E6}" type="presOf" srcId="{F8819620-CE84-7948-86A0-342104CFCE57}" destId="{B1BA67C4-8102-7644-956B-28E893EABE38}" srcOrd="0" destOrd="0" presId="urn:microsoft.com/office/officeart/2005/8/layout/hierarchy2"/>
    <dgm:cxn modelId="{6B4F8094-8BF0-A94C-9A10-D79E139D6171}" type="presOf" srcId="{9C2ADFA4-5A7D-3B49-B8BD-4A0789758364}" destId="{F3BBB834-27ED-3341-94A7-90B8C79D70EE}" srcOrd="0" destOrd="0" presId="urn:microsoft.com/office/officeart/2005/8/layout/hierarchy2"/>
    <dgm:cxn modelId="{31C40A1E-8487-6446-8A64-F35AC6B26CC2}" type="presOf" srcId="{1FA756A2-602F-E944-B3F3-723928FA3ED2}" destId="{FBBE82B5-D7C9-294F-A2DD-4D57D9045449}" srcOrd="1" destOrd="0" presId="urn:microsoft.com/office/officeart/2005/8/layout/hierarchy2"/>
    <dgm:cxn modelId="{82E43FC6-621B-4640-B5DF-51F64DE0A4B7}" type="presOf" srcId="{77F3B6D9-AD1B-C543-9E42-A9A4EA9F1AD6}" destId="{77ABB036-D88B-B444-95CA-BBB156F313AA}" srcOrd="0" destOrd="0" presId="urn:microsoft.com/office/officeart/2005/8/layout/hierarchy2"/>
    <dgm:cxn modelId="{1C94BDF4-2035-EF44-BF28-5772E3BF40C6}" type="presOf" srcId="{3CD0EEAC-A2A4-7449-A01C-CE77B37D0DB7}" destId="{655D431E-A727-1845-89C3-3C8159B7B3DE}" srcOrd="0" destOrd="0" presId="urn:microsoft.com/office/officeart/2005/8/layout/hierarchy2"/>
    <dgm:cxn modelId="{48A3FE0B-2CA2-F844-AEF5-2EA0E3C26825}" srcId="{FE483E37-AC3E-8342-93FA-D9688187B8E6}" destId="{9C2ADFA4-5A7D-3B49-B8BD-4A0789758364}" srcOrd="2" destOrd="0" parTransId="{E66ED2C3-0F8A-494F-8AB8-F7128774BF1C}" sibTransId="{A459AF18-91B8-1745-8EB2-77D7C6004CCF}"/>
    <dgm:cxn modelId="{AB42BE69-D3FB-E543-9C71-D57DC8818FA2}" type="presParOf" srcId="{9299A7EC-482D-2443-9726-71175CCD5615}" destId="{55D28480-8972-914D-9EF6-5561DA5094ED}" srcOrd="0" destOrd="0" presId="urn:microsoft.com/office/officeart/2005/8/layout/hierarchy2"/>
    <dgm:cxn modelId="{17F5D383-9EE6-1540-8E49-C5A9D60BFC50}" type="presParOf" srcId="{55D28480-8972-914D-9EF6-5561DA5094ED}" destId="{F2C5EEE3-DF8F-9946-8E70-75EC7F6C196A}" srcOrd="0" destOrd="0" presId="urn:microsoft.com/office/officeart/2005/8/layout/hierarchy2"/>
    <dgm:cxn modelId="{76C61325-46A2-3141-A888-4C43DC42A395}" type="presParOf" srcId="{55D28480-8972-914D-9EF6-5561DA5094ED}" destId="{93030081-4011-1F4D-80BE-01EBC75E2A77}" srcOrd="1" destOrd="0" presId="urn:microsoft.com/office/officeart/2005/8/layout/hierarchy2"/>
    <dgm:cxn modelId="{FFDBE9C1-06D0-0148-874A-CDB1EF337C32}" type="presParOf" srcId="{93030081-4011-1F4D-80BE-01EBC75E2A77}" destId="{1272A058-A9FE-544B-9631-0FEE9DD511B9}" srcOrd="0" destOrd="0" presId="urn:microsoft.com/office/officeart/2005/8/layout/hierarchy2"/>
    <dgm:cxn modelId="{0F2C480F-5861-1A44-9613-774C7FB50AD0}" type="presParOf" srcId="{1272A058-A9FE-544B-9631-0FEE9DD511B9}" destId="{D71D6443-BF8F-C84F-A74D-B5BECC4C204B}" srcOrd="0" destOrd="0" presId="urn:microsoft.com/office/officeart/2005/8/layout/hierarchy2"/>
    <dgm:cxn modelId="{B41CE48A-E2B9-324E-B4DC-9BE99E62C0A5}" type="presParOf" srcId="{93030081-4011-1F4D-80BE-01EBC75E2A77}" destId="{1F748910-42D3-C348-BF9E-35C9B015E90B}" srcOrd="1" destOrd="0" presId="urn:microsoft.com/office/officeart/2005/8/layout/hierarchy2"/>
    <dgm:cxn modelId="{7660ADFB-9D0B-FA49-8974-6604E217D19C}" type="presParOf" srcId="{1F748910-42D3-C348-BF9E-35C9B015E90B}" destId="{50EB5105-203F-4A42-ABC7-01EDCDFF15CF}" srcOrd="0" destOrd="0" presId="urn:microsoft.com/office/officeart/2005/8/layout/hierarchy2"/>
    <dgm:cxn modelId="{A6A2A13F-8A1B-5C41-95D0-860E04BF71AE}" type="presParOf" srcId="{1F748910-42D3-C348-BF9E-35C9B015E90B}" destId="{237B1163-DDC8-6D49-B5A3-2B5D18B0D37B}" srcOrd="1" destOrd="0" presId="urn:microsoft.com/office/officeart/2005/8/layout/hierarchy2"/>
    <dgm:cxn modelId="{71E3451C-A0A6-5244-98CF-66A452211709}" type="presParOf" srcId="{93030081-4011-1F4D-80BE-01EBC75E2A77}" destId="{74453A87-F1D0-6647-A2F8-62E9934A7C7E}" srcOrd="2" destOrd="0" presId="urn:microsoft.com/office/officeart/2005/8/layout/hierarchy2"/>
    <dgm:cxn modelId="{63A0D29E-EA8C-8F4D-9918-A4AD505EE69C}" type="presParOf" srcId="{74453A87-F1D0-6647-A2F8-62E9934A7C7E}" destId="{FBBE82B5-D7C9-294F-A2DD-4D57D9045449}" srcOrd="0" destOrd="0" presId="urn:microsoft.com/office/officeart/2005/8/layout/hierarchy2"/>
    <dgm:cxn modelId="{2C17721F-9991-3C42-BC0E-ECD6AE206F24}" type="presParOf" srcId="{93030081-4011-1F4D-80BE-01EBC75E2A77}" destId="{066674F0-F5FB-0F4A-8EBE-1E33BE4C54F8}" srcOrd="3" destOrd="0" presId="urn:microsoft.com/office/officeart/2005/8/layout/hierarchy2"/>
    <dgm:cxn modelId="{5A43272A-740D-1E4D-A993-A7B8C4C9422B}" type="presParOf" srcId="{066674F0-F5FB-0F4A-8EBE-1E33BE4C54F8}" destId="{9505B92F-586F-EB49-9E0C-5344069B23FA}" srcOrd="0" destOrd="0" presId="urn:microsoft.com/office/officeart/2005/8/layout/hierarchy2"/>
    <dgm:cxn modelId="{F9E6C8AD-2FA6-8246-9231-4A39A2D54B0A}" type="presParOf" srcId="{066674F0-F5FB-0F4A-8EBE-1E33BE4C54F8}" destId="{D6BF3531-80BA-2D4D-A989-106A739A2766}" srcOrd="1" destOrd="0" presId="urn:microsoft.com/office/officeart/2005/8/layout/hierarchy2"/>
    <dgm:cxn modelId="{D0CDFDD2-C264-FE43-A166-766EBB8B1E3E}" type="presParOf" srcId="{D6BF3531-80BA-2D4D-A989-106A739A2766}" destId="{974BCBCB-B7F9-F245-BD15-31C3A5A4EF37}" srcOrd="0" destOrd="0" presId="urn:microsoft.com/office/officeart/2005/8/layout/hierarchy2"/>
    <dgm:cxn modelId="{8C1F0A6F-3900-E44F-AEFB-9797CEFB1DF7}" type="presParOf" srcId="{974BCBCB-B7F9-F245-BD15-31C3A5A4EF37}" destId="{6F15F17A-85D7-6D4B-ABAF-41CEAE14F279}" srcOrd="0" destOrd="0" presId="urn:microsoft.com/office/officeart/2005/8/layout/hierarchy2"/>
    <dgm:cxn modelId="{D3CB7081-E903-EB47-B60C-FE8BBFCDE0DA}" type="presParOf" srcId="{D6BF3531-80BA-2D4D-A989-106A739A2766}" destId="{FA993482-EA37-EA48-A8CD-A5942EDEA6DE}" srcOrd="1" destOrd="0" presId="urn:microsoft.com/office/officeart/2005/8/layout/hierarchy2"/>
    <dgm:cxn modelId="{FAA454B8-05ED-8646-BD1D-54BFA708A149}" type="presParOf" srcId="{FA993482-EA37-EA48-A8CD-A5942EDEA6DE}" destId="{D2DF0FE4-0DBF-1843-8245-81D498296782}" srcOrd="0" destOrd="0" presId="urn:microsoft.com/office/officeart/2005/8/layout/hierarchy2"/>
    <dgm:cxn modelId="{288B8E5D-FA41-2B4C-9F13-CF8734EA4B19}" type="presParOf" srcId="{FA993482-EA37-EA48-A8CD-A5942EDEA6DE}" destId="{C191E28C-F70D-3040-943C-EB3B6964ACAE}" srcOrd="1" destOrd="0" presId="urn:microsoft.com/office/officeart/2005/8/layout/hierarchy2"/>
    <dgm:cxn modelId="{CAABD3CE-EA63-1845-BD61-8175C1637CDE}" type="presParOf" srcId="{D6BF3531-80BA-2D4D-A989-106A739A2766}" destId="{98706692-E05D-DC4A-9D12-9F6F3F0770DA}" srcOrd="2" destOrd="0" presId="urn:microsoft.com/office/officeart/2005/8/layout/hierarchy2"/>
    <dgm:cxn modelId="{1D7E8D03-D266-6F41-AC3B-F4DD8E028D81}" type="presParOf" srcId="{98706692-E05D-DC4A-9D12-9F6F3F0770DA}" destId="{2F8CADD5-58B0-9F43-A724-8F1BA6FD61D1}" srcOrd="0" destOrd="0" presId="urn:microsoft.com/office/officeart/2005/8/layout/hierarchy2"/>
    <dgm:cxn modelId="{3F6E43BC-9096-4947-A87D-158EA9061714}" type="presParOf" srcId="{D6BF3531-80BA-2D4D-A989-106A739A2766}" destId="{3CD9B925-48A3-A040-8381-FDACD2A64FBD}" srcOrd="3" destOrd="0" presId="urn:microsoft.com/office/officeart/2005/8/layout/hierarchy2"/>
    <dgm:cxn modelId="{DF359CBE-CD38-3344-8B97-0727DFC28F49}" type="presParOf" srcId="{3CD9B925-48A3-A040-8381-FDACD2A64FBD}" destId="{DA35606F-BD16-B448-8F77-54C054E5A503}" srcOrd="0" destOrd="0" presId="urn:microsoft.com/office/officeart/2005/8/layout/hierarchy2"/>
    <dgm:cxn modelId="{ACC81FE1-C5F6-464A-BEDD-332C5391A9BA}" type="presParOf" srcId="{3CD9B925-48A3-A040-8381-FDACD2A64FBD}" destId="{406E915B-AFF5-7243-94F0-25934D14D32A}" srcOrd="1" destOrd="0" presId="urn:microsoft.com/office/officeart/2005/8/layout/hierarchy2"/>
    <dgm:cxn modelId="{5F4A109E-4435-4745-A109-49CB45E1DC9F}" type="presParOf" srcId="{93030081-4011-1F4D-80BE-01EBC75E2A77}" destId="{01FCE2C6-53C6-AA4E-B8F5-CFFECFCDCBF8}" srcOrd="4" destOrd="0" presId="urn:microsoft.com/office/officeart/2005/8/layout/hierarchy2"/>
    <dgm:cxn modelId="{0D9703A2-E4D8-3C46-BF59-8FF33E023F41}" type="presParOf" srcId="{01FCE2C6-53C6-AA4E-B8F5-CFFECFCDCBF8}" destId="{57782914-D6F5-8C4D-9B3E-6D1C4C33FC31}" srcOrd="0" destOrd="0" presId="urn:microsoft.com/office/officeart/2005/8/layout/hierarchy2"/>
    <dgm:cxn modelId="{A8308535-A4A2-794E-8037-25EF482C2211}" type="presParOf" srcId="{93030081-4011-1F4D-80BE-01EBC75E2A77}" destId="{13409716-3A58-C24D-8713-8A491543CCC4}" srcOrd="5" destOrd="0" presId="urn:microsoft.com/office/officeart/2005/8/layout/hierarchy2"/>
    <dgm:cxn modelId="{45B09190-3D34-9242-888C-A774317AF8DD}" type="presParOf" srcId="{13409716-3A58-C24D-8713-8A491543CCC4}" destId="{F3BBB834-27ED-3341-94A7-90B8C79D70EE}" srcOrd="0" destOrd="0" presId="urn:microsoft.com/office/officeart/2005/8/layout/hierarchy2"/>
    <dgm:cxn modelId="{3CC207A6-735A-2D48-BC51-961CB6594C64}" type="presParOf" srcId="{13409716-3A58-C24D-8713-8A491543CCC4}" destId="{E022C0CF-6A71-9744-BD08-11F1757081AA}" srcOrd="1" destOrd="0" presId="urn:microsoft.com/office/officeart/2005/8/layout/hierarchy2"/>
    <dgm:cxn modelId="{4686587E-8026-2D40-9069-8A469BBDACED}" type="presParOf" srcId="{E022C0CF-6A71-9744-BD08-11F1757081AA}" destId="{77ABB036-D88B-B444-95CA-BBB156F313AA}" srcOrd="0" destOrd="0" presId="urn:microsoft.com/office/officeart/2005/8/layout/hierarchy2"/>
    <dgm:cxn modelId="{C8518E33-68B1-3E44-BC6E-9DEE4B19A74A}" type="presParOf" srcId="{77ABB036-D88B-B444-95CA-BBB156F313AA}" destId="{71E17309-A311-0444-B02E-04F3422262F6}" srcOrd="0" destOrd="0" presId="urn:microsoft.com/office/officeart/2005/8/layout/hierarchy2"/>
    <dgm:cxn modelId="{30EC6D07-E137-AC49-BE2B-F57E9043E1C7}" type="presParOf" srcId="{E022C0CF-6A71-9744-BD08-11F1757081AA}" destId="{91F993BC-8627-3140-8F16-EC0D791B9F01}" srcOrd="1" destOrd="0" presId="urn:microsoft.com/office/officeart/2005/8/layout/hierarchy2"/>
    <dgm:cxn modelId="{E806D196-0F05-134D-A3F2-4C82B09D0483}" type="presParOf" srcId="{91F993BC-8627-3140-8F16-EC0D791B9F01}" destId="{F5DC82F8-0FA9-9B42-9DB5-40CF6613FA1D}" srcOrd="0" destOrd="0" presId="urn:microsoft.com/office/officeart/2005/8/layout/hierarchy2"/>
    <dgm:cxn modelId="{436F54BB-14B9-814A-AD53-3F6EB449DD93}" type="presParOf" srcId="{91F993BC-8627-3140-8F16-EC0D791B9F01}" destId="{F43D0A01-2F7F-884E-8691-CF6E39C0A484}" srcOrd="1" destOrd="0" presId="urn:microsoft.com/office/officeart/2005/8/layout/hierarchy2"/>
    <dgm:cxn modelId="{3D4EA3B0-6B71-C34E-AFD9-0BC851C0DC82}" type="presParOf" srcId="{E022C0CF-6A71-9744-BD08-11F1757081AA}" destId="{658EF615-2149-9F45-B810-5186A114BE5C}" srcOrd="2" destOrd="0" presId="urn:microsoft.com/office/officeart/2005/8/layout/hierarchy2"/>
    <dgm:cxn modelId="{E756937F-37FE-CF49-8031-14117962C49A}" type="presParOf" srcId="{658EF615-2149-9F45-B810-5186A114BE5C}" destId="{1BFB27E9-9AA9-8246-8360-9A8E2DB3F654}" srcOrd="0" destOrd="0" presId="urn:microsoft.com/office/officeart/2005/8/layout/hierarchy2"/>
    <dgm:cxn modelId="{D6D124B3-2820-454F-8497-015C236E3CEE}" type="presParOf" srcId="{E022C0CF-6A71-9744-BD08-11F1757081AA}" destId="{32A40847-C71D-1A46-BBC5-E8B3141F2C4A}" srcOrd="3" destOrd="0" presId="urn:microsoft.com/office/officeart/2005/8/layout/hierarchy2"/>
    <dgm:cxn modelId="{F41D697C-E18A-4D43-93AC-0ADEBABD5CC4}" type="presParOf" srcId="{32A40847-C71D-1A46-BBC5-E8B3141F2C4A}" destId="{C98469DC-4C40-D54C-B13E-F92B01F67596}" srcOrd="0" destOrd="0" presId="urn:microsoft.com/office/officeart/2005/8/layout/hierarchy2"/>
    <dgm:cxn modelId="{3F13991C-EF35-714F-9C48-5D87624BC99D}" type="presParOf" srcId="{32A40847-C71D-1A46-BBC5-E8B3141F2C4A}" destId="{BD4B5CF4-E9F6-5D4F-AE99-6131391257E2}" srcOrd="1" destOrd="0" presId="urn:microsoft.com/office/officeart/2005/8/layout/hierarchy2"/>
    <dgm:cxn modelId="{CE6F319C-3A7F-FF47-BCEB-0FF57AB67CE4}" type="presParOf" srcId="{E022C0CF-6A71-9744-BD08-11F1757081AA}" destId="{B1BA67C4-8102-7644-956B-28E893EABE38}" srcOrd="4" destOrd="0" presId="urn:microsoft.com/office/officeart/2005/8/layout/hierarchy2"/>
    <dgm:cxn modelId="{CEDF8F1D-2EED-CE4B-8D82-053C03B54267}" type="presParOf" srcId="{B1BA67C4-8102-7644-956B-28E893EABE38}" destId="{26A9996F-5986-FA43-A4FF-C8FB454904DA}" srcOrd="0" destOrd="0" presId="urn:microsoft.com/office/officeart/2005/8/layout/hierarchy2"/>
    <dgm:cxn modelId="{A7436B4A-DEAE-394C-BCF3-D3D2E076E99E}" type="presParOf" srcId="{E022C0CF-6A71-9744-BD08-11F1757081AA}" destId="{2403CE13-4E59-C84D-AB81-DD1883CBD848}" srcOrd="5" destOrd="0" presId="urn:microsoft.com/office/officeart/2005/8/layout/hierarchy2"/>
    <dgm:cxn modelId="{539D3BEF-7747-1445-87BA-D40CEB6173EB}" type="presParOf" srcId="{2403CE13-4E59-C84D-AB81-DD1883CBD848}" destId="{655D431E-A727-1845-89C3-3C8159B7B3DE}" srcOrd="0" destOrd="0" presId="urn:microsoft.com/office/officeart/2005/8/layout/hierarchy2"/>
    <dgm:cxn modelId="{3447BC4E-8909-1C48-8A19-82614EE30C32}" type="presParOf" srcId="{2403CE13-4E59-C84D-AB81-DD1883CBD848}" destId="{7D4157C8-95F2-C94E-BA62-18AD4A4C53D5}" srcOrd="1" destOrd="0" presId="urn:microsoft.com/office/officeart/2005/8/layout/hierarchy2"/>
    <dgm:cxn modelId="{6F7295A4-6753-9044-A696-6D515A3EE28F}" type="presParOf" srcId="{93030081-4011-1F4D-80BE-01EBC75E2A77}" destId="{5D694128-BBFE-F94B-9A05-4B1C68402E33}" srcOrd="6" destOrd="0" presId="urn:microsoft.com/office/officeart/2005/8/layout/hierarchy2"/>
    <dgm:cxn modelId="{F98CB01C-193D-3549-93CE-58DCEE72FFBF}" type="presParOf" srcId="{5D694128-BBFE-F94B-9A05-4B1C68402E33}" destId="{746A3388-1D4D-6D40-9746-4CF8963F4819}" srcOrd="0" destOrd="0" presId="urn:microsoft.com/office/officeart/2005/8/layout/hierarchy2"/>
    <dgm:cxn modelId="{0E53AA04-1DA6-F34D-88BB-24AF213AB39C}" type="presParOf" srcId="{93030081-4011-1F4D-80BE-01EBC75E2A77}" destId="{28D0FA7F-B8FD-314E-AE81-9531AC549A89}" srcOrd="7" destOrd="0" presId="urn:microsoft.com/office/officeart/2005/8/layout/hierarchy2"/>
    <dgm:cxn modelId="{0CEDF13E-FAE2-3541-91FA-32879C559C36}" type="presParOf" srcId="{28D0FA7F-B8FD-314E-AE81-9531AC549A89}" destId="{0D725E69-7183-A140-B3D3-4D4A260418CA}" srcOrd="0" destOrd="0" presId="urn:microsoft.com/office/officeart/2005/8/layout/hierarchy2"/>
    <dgm:cxn modelId="{37C79A13-1EC4-5B46-B26A-871E6957D732}" type="presParOf" srcId="{28D0FA7F-B8FD-314E-AE81-9531AC549A89}" destId="{797241BB-F1C6-2B46-BCAB-FC1ED9092EB2}" srcOrd="1" destOrd="0" presId="urn:microsoft.com/office/officeart/2005/8/layout/hierarchy2"/>
    <dgm:cxn modelId="{21030115-4AC5-1446-9768-B0705C11DCC7}" type="presParOf" srcId="{93030081-4011-1F4D-80BE-01EBC75E2A77}" destId="{2ABA553C-B4FA-DB41-9F65-2A176B03C7D6}" srcOrd="8" destOrd="0" presId="urn:microsoft.com/office/officeart/2005/8/layout/hierarchy2"/>
    <dgm:cxn modelId="{373002E7-4330-D940-ACC0-C0907C56AB91}" type="presParOf" srcId="{2ABA553C-B4FA-DB41-9F65-2A176B03C7D6}" destId="{468B3330-1401-A34D-BCCC-A5DA3E7C4567}" srcOrd="0" destOrd="0" presId="urn:microsoft.com/office/officeart/2005/8/layout/hierarchy2"/>
    <dgm:cxn modelId="{43EFD627-9C78-C14E-B586-1CC79AF3883E}" type="presParOf" srcId="{93030081-4011-1F4D-80BE-01EBC75E2A77}" destId="{86259DB3-C343-A440-BF6D-8CE7690286E9}" srcOrd="9" destOrd="0" presId="urn:microsoft.com/office/officeart/2005/8/layout/hierarchy2"/>
    <dgm:cxn modelId="{88568367-CACA-534D-A159-AE264273DFCF}" type="presParOf" srcId="{86259DB3-C343-A440-BF6D-8CE7690286E9}" destId="{4AE2ACEF-4C83-4041-B181-6245A202D372}" srcOrd="0" destOrd="0" presId="urn:microsoft.com/office/officeart/2005/8/layout/hierarchy2"/>
    <dgm:cxn modelId="{DD6EEE86-7FDB-3947-BD1F-64F089D5E761}" type="presParOf" srcId="{86259DB3-C343-A440-BF6D-8CE7690286E9}" destId="{31F5DCC5-9BD7-3A4E-A775-2D36B8252A05}" srcOrd="1" destOrd="0" presId="urn:microsoft.com/office/officeart/2005/8/layout/hierarchy2"/>
    <dgm:cxn modelId="{CB867872-EE47-1340-8A7B-6E9EC7C4A741}" type="presParOf" srcId="{93030081-4011-1F4D-80BE-01EBC75E2A77}" destId="{BD1B3D82-28EE-AF49-8D1C-B7CB4C7D5769}" srcOrd="10" destOrd="0" presId="urn:microsoft.com/office/officeart/2005/8/layout/hierarchy2"/>
    <dgm:cxn modelId="{2C1F22E3-C713-CD42-9EC0-7E215B035724}" type="presParOf" srcId="{BD1B3D82-28EE-AF49-8D1C-B7CB4C7D5769}" destId="{99E2554B-7529-DA42-BB88-A7C226143C6E}" srcOrd="0" destOrd="0" presId="urn:microsoft.com/office/officeart/2005/8/layout/hierarchy2"/>
    <dgm:cxn modelId="{0152BF41-968B-AA43-A7C1-7BDF65FD96D0}" type="presParOf" srcId="{93030081-4011-1F4D-80BE-01EBC75E2A77}" destId="{441350E9-C689-6947-B626-F3340566EB7A}" srcOrd="11" destOrd="0" presId="urn:microsoft.com/office/officeart/2005/8/layout/hierarchy2"/>
    <dgm:cxn modelId="{E32DFA7C-222E-6F46-BCBF-289196248D35}" type="presParOf" srcId="{441350E9-C689-6947-B626-F3340566EB7A}" destId="{05A644B7-3F80-8F40-B3BD-78834065D868}" srcOrd="0" destOrd="0" presId="urn:microsoft.com/office/officeart/2005/8/layout/hierarchy2"/>
    <dgm:cxn modelId="{E5E812B3-6687-FE4C-9E56-90A57E56AECE}" type="presParOf" srcId="{441350E9-C689-6947-B626-F3340566EB7A}" destId="{858B4805-569F-A247-980A-140CB956AC39}" srcOrd="1" destOrd="0" presId="urn:microsoft.com/office/officeart/2005/8/layout/hierarchy2"/>
    <dgm:cxn modelId="{996EF7A2-E0B7-F34A-903B-DF238AB16973}" type="presParOf" srcId="{93030081-4011-1F4D-80BE-01EBC75E2A77}" destId="{01365823-E720-8246-987B-3E08B08D2869}" srcOrd="12" destOrd="0" presId="urn:microsoft.com/office/officeart/2005/8/layout/hierarchy2"/>
    <dgm:cxn modelId="{C775A363-C2D0-7E4F-A604-B024C9265B72}" type="presParOf" srcId="{01365823-E720-8246-987B-3E08B08D2869}" destId="{94737306-52E2-AB4F-A082-8119C2F25A6E}" srcOrd="0" destOrd="0" presId="urn:microsoft.com/office/officeart/2005/8/layout/hierarchy2"/>
    <dgm:cxn modelId="{045EAFD0-3A14-B44D-9E95-8CFFF8299B68}" type="presParOf" srcId="{93030081-4011-1F4D-80BE-01EBC75E2A77}" destId="{E66425BD-683D-D043-AD93-4CDAFC83ED7A}" srcOrd="13" destOrd="0" presId="urn:microsoft.com/office/officeart/2005/8/layout/hierarchy2"/>
    <dgm:cxn modelId="{8ABBE466-D79E-0A44-B808-0E6AB4196DD0}" type="presParOf" srcId="{E66425BD-683D-D043-AD93-4CDAFC83ED7A}" destId="{355503B9-18B2-9346-917A-A7DEFD7895BA}" srcOrd="0" destOrd="0" presId="urn:microsoft.com/office/officeart/2005/8/layout/hierarchy2"/>
    <dgm:cxn modelId="{A99B6E1F-CE1F-BA43-94B6-6C4FFFD49D07}" type="presParOf" srcId="{E66425BD-683D-D043-AD93-4CDAFC83ED7A}" destId="{685E2011-B649-8944-B4D6-E62CB485CBF5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5AD18D9-4C1B-1D4A-9898-C059F9FCD92B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C2ADFA4-5A7D-3B49-B8BD-4A0789758364}">
      <dgm:prSet phldrT="[Text]"/>
      <dgm:spPr/>
      <dgm:t>
        <a:bodyPr/>
        <a:lstStyle/>
        <a:p>
          <a:r>
            <a:rPr lang="en-US" dirty="0"/>
            <a:t>Una tantum</a:t>
          </a:r>
        </a:p>
      </dgm:t>
    </dgm:pt>
    <dgm:pt modelId="{E66ED2C3-0F8A-494F-8AB8-F7128774BF1C}" type="parTrans" cxnId="{48A3FE0B-2CA2-F844-AEF5-2EA0E3C26825}">
      <dgm:prSet/>
      <dgm:spPr/>
      <dgm:t>
        <a:bodyPr/>
        <a:lstStyle/>
        <a:p>
          <a:endParaRPr lang="en-US"/>
        </a:p>
      </dgm:t>
    </dgm:pt>
    <dgm:pt modelId="{A459AF18-91B8-1745-8EB2-77D7C6004CCF}" type="sibTrans" cxnId="{48A3FE0B-2CA2-F844-AEF5-2EA0E3C26825}">
      <dgm:prSet/>
      <dgm:spPr/>
      <dgm:t>
        <a:bodyPr/>
        <a:lstStyle/>
        <a:p>
          <a:endParaRPr lang="en-US"/>
        </a:p>
      </dgm:t>
    </dgm:pt>
    <dgm:pt modelId="{A31D365C-21C5-5C4F-8418-76D33D65523E}">
      <dgm:prSet phldrT="[Text]"/>
      <dgm:spPr/>
      <dgm:t>
        <a:bodyPr/>
        <a:lstStyle/>
        <a:p>
          <a:r>
            <a:rPr lang="en-US" dirty="0"/>
            <a:t>Beni</a:t>
          </a:r>
        </a:p>
      </dgm:t>
    </dgm:pt>
    <dgm:pt modelId="{77F3B6D9-AD1B-C543-9E42-A9A4EA9F1AD6}" type="parTrans" cxnId="{22313C06-3B5D-C847-A573-B249D9A4F621}">
      <dgm:prSet/>
      <dgm:spPr/>
      <dgm:t>
        <a:bodyPr/>
        <a:lstStyle/>
        <a:p>
          <a:endParaRPr lang="en-US"/>
        </a:p>
      </dgm:t>
    </dgm:pt>
    <dgm:pt modelId="{EC4EEFA0-A79F-0C47-85AE-971E23B7C042}" type="sibTrans" cxnId="{22313C06-3B5D-C847-A573-B249D9A4F621}">
      <dgm:prSet/>
      <dgm:spPr/>
      <dgm:t>
        <a:bodyPr/>
        <a:lstStyle/>
        <a:p>
          <a:endParaRPr lang="en-US"/>
        </a:p>
      </dgm:t>
    </dgm:pt>
    <dgm:pt modelId="{AF9FCBDA-BC54-3F41-8087-5DDDBD393820}">
      <dgm:prSet/>
      <dgm:spPr>
        <a:solidFill>
          <a:srgbClr val="002060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dirty="0" err="1"/>
            <a:t>Fiscalità</a:t>
          </a:r>
          <a:endParaRPr lang="en-US" dirty="0"/>
        </a:p>
      </dgm:t>
    </dgm:pt>
    <dgm:pt modelId="{55F68D75-18A4-2246-A02F-829F24233C7C}" type="parTrans" cxnId="{C46C7B78-E320-FB4A-9B5F-AED344DB49D3}">
      <dgm:prSet/>
      <dgm:spPr/>
      <dgm:t>
        <a:bodyPr/>
        <a:lstStyle/>
        <a:p>
          <a:endParaRPr lang="en-US"/>
        </a:p>
      </dgm:t>
    </dgm:pt>
    <dgm:pt modelId="{76F81DC7-4942-FA43-8646-344438EC96C5}" type="sibTrans" cxnId="{C46C7B78-E320-FB4A-9B5F-AED344DB49D3}">
      <dgm:prSet/>
      <dgm:spPr/>
      <dgm:t>
        <a:bodyPr/>
        <a:lstStyle/>
        <a:p>
          <a:endParaRPr lang="en-US"/>
        </a:p>
      </dgm:t>
    </dgm:pt>
    <dgm:pt modelId="{342296A1-586E-2444-9C30-C671FD5B9670}">
      <dgm:prSet phldrT="[Text]"/>
      <dgm:spPr/>
      <dgm:t>
        <a:bodyPr/>
        <a:lstStyle/>
        <a:p>
          <a:r>
            <a:rPr lang="en-US" dirty="0" err="1"/>
            <a:t>Regolare</a:t>
          </a:r>
          <a:endParaRPr lang="en-US" dirty="0"/>
        </a:p>
      </dgm:t>
    </dgm:pt>
    <dgm:pt modelId="{0031A5B7-4A36-6745-8CB6-9049167551A9}" type="sibTrans" cxnId="{5CD5E2B1-69F7-8542-AFCF-D3119736BD30}">
      <dgm:prSet/>
      <dgm:spPr/>
      <dgm:t>
        <a:bodyPr/>
        <a:lstStyle/>
        <a:p>
          <a:endParaRPr lang="en-US"/>
        </a:p>
      </dgm:t>
    </dgm:pt>
    <dgm:pt modelId="{1FA756A2-602F-E944-B3F3-723928FA3ED2}" type="parTrans" cxnId="{5CD5E2B1-69F7-8542-AFCF-D3119736BD30}">
      <dgm:prSet/>
      <dgm:spPr/>
      <dgm:t>
        <a:bodyPr/>
        <a:lstStyle/>
        <a:p>
          <a:endParaRPr lang="en-US"/>
        </a:p>
      </dgm:t>
    </dgm:pt>
    <dgm:pt modelId="{FE483E37-AC3E-8342-93FA-D9688187B8E6}">
      <dgm:prSet phldrT="[Text]"/>
      <dgm:spPr/>
      <dgm:t>
        <a:bodyPr/>
        <a:lstStyle/>
        <a:p>
          <a:r>
            <a:rPr lang="en-US" dirty="0" err="1"/>
            <a:t>Donatore</a:t>
          </a:r>
          <a:endParaRPr lang="en-US" dirty="0"/>
        </a:p>
      </dgm:t>
    </dgm:pt>
    <dgm:pt modelId="{DF3A3AC7-D43D-274E-87CF-C4692050288F}" type="sibTrans" cxnId="{FAD1996F-080A-5D43-ABA3-576BC43091D7}">
      <dgm:prSet/>
      <dgm:spPr/>
      <dgm:t>
        <a:bodyPr/>
        <a:lstStyle/>
        <a:p>
          <a:endParaRPr lang="en-US"/>
        </a:p>
      </dgm:t>
    </dgm:pt>
    <dgm:pt modelId="{53937AE7-9EF3-EF47-92CC-6D9A7C0A59D2}" type="parTrans" cxnId="{FAD1996F-080A-5D43-ABA3-576BC43091D7}">
      <dgm:prSet/>
      <dgm:spPr/>
      <dgm:t>
        <a:bodyPr/>
        <a:lstStyle/>
        <a:p>
          <a:endParaRPr lang="en-US"/>
        </a:p>
      </dgm:t>
    </dgm:pt>
    <dgm:pt modelId="{A817391A-483C-9E4E-9FDC-3397038CDBFF}">
      <dgm:prSet phldrT="[Text]"/>
      <dgm:spPr/>
      <dgm:t>
        <a:bodyPr/>
        <a:lstStyle/>
        <a:p>
          <a:r>
            <a:rPr lang="en-US" dirty="0" err="1"/>
            <a:t>Giornale</a:t>
          </a:r>
          <a:endParaRPr lang="en-US" dirty="0"/>
        </a:p>
      </dgm:t>
    </dgm:pt>
    <dgm:pt modelId="{1A10E039-80E6-6F4E-B59E-12B9542D0474}" type="sibTrans" cxnId="{FE45F8B1-6036-3D4D-8E18-8536DFF542B3}">
      <dgm:prSet/>
      <dgm:spPr/>
      <dgm:t>
        <a:bodyPr/>
        <a:lstStyle/>
        <a:p>
          <a:endParaRPr lang="en-US"/>
        </a:p>
      </dgm:t>
    </dgm:pt>
    <dgm:pt modelId="{5CB2EAF4-12B7-9647-808F-FEB5F3354BC2}" type="parTrans" cxnId="{FE45F8B1-6036-3D4D-8E18-8536DFF542B3}">
      <dgm:prSet/>
      <dgm:spPr/>
      <dgm:t>
        <a:bodyPr/>
        <a:lstStyle/>
        <a:p>
          <a:r>
            <a:rPr lang="en-US" dirty="0" err="1"/>
            <a:t>familare</a:t>
          </a:r>
          <a:endParaRPr lang="en-US" dirty="0"/>
        </a:p>
      </dgm:t>
    </dgm:pt>
    <dgm:pt modelId="{A20C6D11-AD90-AE43-B70F-14BE6B1BC1A0}">
      <dgm:prSet phldrT="[Text]"/>
      <dgm:spPr/>
      <dgm:t>
        <a:bodyPr/>
        <a:lstStyle/>
        <a:p>
          <a:r>
            <a:rPr lang="en-US" dirty="0" err="1"/>
            <a:t>Soldi</a:t>
          </a:r>
          <a:endParaRPr lang="en-US" dirty="0"/>
        </a:p>
      </dgm:t>
    </dgm:pt>
    <dgm:pt modelId="{4688D57A-D7B2-2540-9804-80FFA991CA7D}" type="sibTrans" cxnId="{5714B731-391F-0849-9D9E-39CC171862C0}">
      <dgm:prSet/>
      <dgm:spPr/>
      <dgm:t>
        <a:bodyPr/>
        <a:lstStyle/>
        <a:p>
          <a:endParaRPr lang="en-US"/>
        </a:p>
      </dgm:t>
    </dgm:pt>
    <dgm:pt modelId="{6D3C7A04-5BED-DF44-BE91-39363897F328}" type="parTrans" cxnId="{5714B731-391F-0849-9D9E-39CC171862C0}">
      <dgm:prSet/>
      <dgm:spPr/>
      <dgm:t>
        <a:bodyPr/>
        <a:lstStyle/>
        <a:p>
          <a:endParaRPr lang="en-US"/>
        </a:p>
      </dgm:t>
    </dgm:pt>
    <dgm:pt modelId="{E66EA02F-4A2D-5B4A-9A2E-0F19B0E909D9}">
      <dgm:prSet/>
      <dgm:spPr/>
      <dgm:t>
        <a:bodyPr/>
        <a:lstStyle/>
        <a:p>
          <a:r>
            <a:rPr lang="en-US" dirty="0" err="1"/>
            <a:t>Bonifici</a:t>
          </a:r>
          <a:endParaRPr lang="en-US" dirty="0"/>
        </a:p>
        <a:p>
          <a:r>
            <a:rPr lang="en-US" dirty="0" err="1"/>
            <a:t>Bollettini</a:t>
          </a:r>
          <a:endParaRPr lang="en-US" dirty="0"/>
        </a:p>
      </dgm:t>
    </dgm:pt>
    <dgm:pt modelId="{0A4FFA21-7E28-3B43-A7A6-7BEFFB907884}" type="sibTrans" cxnId="{0F4EE4A5-5DB3-9A46-B772-BC5ED90955A2}">
      <dgm:prSet/>
      <dgm:spPr/>
      <dgm:t>
        <a:bodyPr/>
        <a:lstStyle/>
        <a:p>
          <a:endParaRPr lang="en-US"/>
        </a:p>
      </dgm:t>
    </dgm:pt>
    <dgm:pt modelId="{CDE8C0B7-6714-4242-B9A1-2D3C773C63D2}" type="parTrans" cxnId="{0F4EE4A5-5DB3-9A46-B772-BC5ED90955A2}">
      <dgm:prSet/>
      <dgm:spPr/>
      <dgm:t>
        <a:bodyPr/>
        <a:lstStyle/>
        <a:p>
          <a:r>
            <a:rPr lang="en-US" dirty="0" err="1"/>
            <a:t>Metodo</a:t>
          </a:r>
          <a:r>
            <a:rPr lang="en-US" dirty="0"/>
            <a:t> di </a:t>
          </a:r>
          <a:r>
            <a:rPr lang="en-US" dirty="0" err="1"/>
            <a:t>pagamento</a:t>
          </a:r>
          <a:endParaRPr lang="en-US" dirty="0"/>
        </a:p>
      </dgm:t>
    </dgm:pt>
    <dgm:pt modelId="{E9C25471-486E-1349-9572-462E6B40C372}">
      <dgm:prSet/>
      <dgm:spPr/>
      <dgm:t>
        <a:bodyPr/>
        <a:lstStyle/>
        <a:p>
          <a:r>
            <a:rPr lang="en-US" dirty="0"/>
            <a:t>Carta di </a:t>
          </a:r>
          <a:r>
            <a:rPr lang="en-US" dirty="0" err="1"/>
            <a:t>credito</a:t>
          </a:r>
          <a:endParaRPr lang="en-US" dirty="0"/>
        </a:p>
        <a:p>
          <a:r>
            <a:rPr lang="en-US" dirty="0"/>
            <a:t>RID</a:t>
          </a:r>
        </a:p>
      </dgm:t>
    </dgm:pt>
    <dgm:pt modelId="{59A103C4-247F-284B-AD62-7D4FE7E5CD1E}" type="parTrans" cxnId="{032F2546-34B4-7A47-87C4-D24DFAE9EED7}">
      <dgm:prSet/>
      <dgm:spPr/>
      <dgm:t>
        <a:bodyPr/>
        <a:lstStyle/>
        <a:p>
          <a:r>
            <a:rPr lang="en-US" dirty="0" err="1"/>
            <a:t>Metodo</a:t>
          </a:r>
          <a:r>
            <a:rPr lang="en-US" dirty="0"/>
            <a:t> di </a:t>
          </a:r>
          <a:r>
            <a:rPr lang="en-US" dirty="0" err="1"/>
            <a:t>pagamento</a:t>
          </a:r>
          <a:endParaRPr lang="en-US" dirty="0"/>
        </a:p>
      </dgm:t>
    </dgm:pt>
    <dgm:pt modelId="{64F176DB-4570-E94F-8712-5A5C78E7CF21}" type="sibTrans" cxnId="{032F2546-34B4-7A47-87C4-D24DFAE9EED7}">
      <dgm:prSet/>
      <dgm:spPr/>
      <dgm:t>
        <a:bodyPr/>
        <a:lstStyle/>
        <a:p>
          <a:endParaRPr lang="en-US"/>
        </a:p>
      </dgm:t>
    </dgm:pt>
    <dgm:pt modelId="{5C26CF5E-FCEE-3D48-990B-E50677DC5ED7}">
      <dgm:prSet/>
      <dgm:spPr/>
      <dgm:t>
        <a:bodyPr/>
        <a:lstStyle/>
        <a:p>
          <a:r>
            <a:rPr lang="en-US" dirty="0" err="1"/>
            <a:t>Lasciti</a:t>
          </a:r>
          <a:endParaRPr lang="en-US" dirty="0"/>
        </a:p>
      </dgm:t>
    </dgm:pt>
    <dgm:pt modelId="{37F4739D-06A8-6744-892F-B36AE1DD27ED}" type="parTrans" cxnId="{5E987103-D816-CA44-A077-EE4BA6109EE6}">
      <dgm:prSet/>
      <dgm:spPr/>
      <dgm:t>
        <a:bodyPr/>
        <a:lstStyle/>
        <a:p>
          <a:endParaRPr lang="en-US"/>
        </a:p>
      </dgm:t>
    </dgm:pt>
    <dgm:pt modelId="{E32B4A58-E003-B949-B96D-202ADD4A8964}" type="sibTrans" cxnId="{5E987103-D816-CA44-A077-EE4BA6109EE6}">
      <dgm:prSet/>
      <dgm:spPr/>
      <dgm:t>
        <a:bodyPr/>
        <a:lstStyle/>
        <a:p>
          <a:endParaRPr lang="en-US"/>
        </a:p>
      </dgm:t>
    </dgm:pt>
    <dgm:pt modelId="{42C274FE-D198-1341-BD7E-13F8B4B9C67E}">
      <dgm:prSet/>
      <dgm:spPr/>
      <dgm:t>
        <a:bodyPr/>
        <a:lstStyle/>
        <a:p>
          <a:r>
            <a:rPr lang="en-US" dirty="0" err="1"/>
            <a:t>Materiali</a:t>
          </a:r>
          <a:endParaRPr lang="en-US" dirty="0"/>
        </a:p>
      </dgm:t>
    </dgm:pt>
    <dgm:pt modelId="{2E2A5235-60CB-2841-AB4F-805DEB46D9EA}" type="parTrans" cxnId="{D0D5C0CC-0809-654C-9C7D-5524E8FB0B82}">
      <dgm:prSet/>
      <dgm:spPr/>
      <dgm:t>
        <a:bodyPr/>
        <a:lstStyle/>
        <a:p>
          <a:endParaRPr lang="en-US"/>
        </a:p>
      </dgm:t>
    </dgm:pt>
    <dgm:pt modelId="{5475366A-3034-E044-8C22-37799B1E8A1F}" type="sibTrans" cxnId="{D0D5C0CC-0809-654C-9C7D-5524E8FB0B82}">
      <dgm:prSet/>
      <dgm:spPr/>
      <dgm:t>
        <a:bodyPr/>
        <a:lstStyle/>
        <a:p>
          <a:endParaRPr lang="en-US"/>
        </a:p>
      </dgm:t>
    </dgm:pt>
    <dgm:pt modelId="{029E1563-7BAF-7841-9D4F-59073D649B0B}">
      <dgm:prSet/>
      <dgm:spPr>
        <a:solidFill>
          <a:srgbClr val="FF0000"/>
        </a:solidFill>
      </dgm:spPr>
      <dgm:t>
        <a:bodyPr/>
        <a:lstStyle/>
        <a:p>
          <a:r>
            <a:rPr lang="en-US" dirty="0" err="1"/>
            <a:t>Visite</a:t>
          </a:r>
          <a:r>
            <a:rPr lang="en-US" dirty="0"/>
            <a:t> </a:t>
          </a:r>
          <a:r>
            <a:rPr lang="en-US" dirty="0" err="1"/>
            <a:t>Giornaliere</a:t>
          </a:r>
          <a:endParaRPr lang="en-US" dirty="0"/>
        </a:p>
      </dgm:t>
    </dgm:pt>
    <dgm:pt modelId="{015D5932-32DE-D040-B3DB-80E2CF62F80E}" type="parTrans" cxnId="{49ACCDBF-E4CA-674D-B33F-7D2887845265}">
      <dgm:prSet/>
      <dgm:spPr/>
      <dgm:t>
        <a:bodyPr/>
        <a:lstStyle/>
        <a:p>
          <a:endParaRPr lang="en-US"/>
        </a:p>
      </dgm:t>
    </dgm:pt>
    <dgm:pt modelId="{B9ABF5C7-0F76-CE45-AF7F-0D596D4F0806}" type="sibTrans" cxnId="{49ACCDBF-E4CA-674D-B33F-7D2887845265}">
      <dgm:prSet/>
      <dgm:spPr/>
      <dgm:t>
        <a:bodyPr/>
        <a:lstStyle/>
        <a:p>
          <a:endParaRPr lang="en-US"/>
        </a:p>
      </dgm:t>
    </dgm:pt>
    <dgm:pt modelId="{9299A7EC-482D-2443-9726-71175CCD5615}" type="pres">
      <dgm:prSet presAssocID="{A5AD18D9-4C1B-1D4A-9898-C059F9FCD92B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5D28480-8972-914D-9EF6-5561DA5094ED}" type="pres">
      <dgm:prSet presAssocID="{FE483E37-AC3E-8342-93FA-D9688187B8E6}" presName="root1" presStyleCnt="0"/>
      <dgm:spPr/>
    </dgm:pt>
    <dgm:pt modelId="{F2C5EEE3-DF8F-9946-8E70-75EC7F6C196A}" type="pres">
      <dgm:prSet presAssocID="{FE483E37-AC3E-8342-93FA-D9688187B8E6}" presName="LevelOneTextNode" presStyleLbl="node0" presStyleIdx="0" presStyleCnt="1" custLinFactNeighborX="-71894" custLinFactNeighborY="-2363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3030081-4011-1F4D-80BE-01EBC75E2A77}" type="pres">
      <dgm:prSet presAssocID="{FE483E37-AC3E-8342-93FA-D9688187B8E6}" presName="level2hierChild" presStyleCnt="0"/>
      <dgm:spPr/>
    </dgm:pt>
    <dgm:pt modelId="{74453A87-F1D0-6647-A2F8-62E9934A7C7E}" type="pres">
      <dgm:prSet presAssocID="{1FA756A2-602F-E944-B3F3-723928FA3ED2}" presName="conn2-1" presStyleLbl="parChTrans1D2" presStyleIdx="0" presStyleCnt="4"/>
      <dgm:spPr/>
      <dgm:t>
        <a:bodyPr/>
        <a:lstStyle/>
        <a:p>
          <a:endParaRPr lang="en-US"/>
        </a:p>
      </dgm:t>
    </dgm:pt>
    <dgm:pt modelId="{FBBE82B5-D7C9-294F-A2DD-4D57D9045449}" type="pres">
      <dgm:prSet presAssocID="{1FA756A2-602F-E944-B3F3-723928FA3ED2}" presName="connTx" presStyleLbl="parChTrans1D2" presStyleIdx="0" presStyleCnt="4"/>
      <dgm:spPr/>
      <dgm:t>
        <a:bodyPr/>
        <a:lstStyle/>
        <a:p>
          <a:endParaRPr lang="en-US"/>
        </a:p>
      </dgm:t>
    </dgm:pt>
    <dgm:pt modelId="{066674F0-F5FB-0F4A-8EBE-1E33BE4C54F8}" type="pres">
      <dgm:prSet presAssocID="{342296A1-586E-2444-9C30-C671FD5B9670}" presName="root2" presStyleCnt="0"/>
      <dgm:spPr/>
    </dgm:pt>
    <dgm:pt modelId="{9505B92F-586F-EB49-9E0C-5344069B23FA}" type="pres">
      <dgm:prSet presAssocID="{342296A1-586E-2444-9C30-C671FD5B9670}" presName="LevelTwoTextNode" presStyleLbl="node2" presStyleIdx="0" presStyleCnt="4" custLinFactNeighborX="-52066" custLinFactNeighborY="-5074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6BF3531-80BA-2D4D-A989-106A739A2766}" type="pres">
      <dgm:prSet presAssocID="{342296A1-586E-2444-9C30-C671FD5B9670}" presName="level3hierChild" presStyleCnt="0"/>
      <dgm:spPr/>
    </dgm:pt>
    <dgm:pt modelId="{974BCBCB-B7F9-F245-BD15-31C3A5A4EF37}" type="pres">
      <dgm:prSet presAssocID="{5CB2EAF4-12B7-9647-808F-FEB5F3354BC2}" presName="conn2-1" presStyleLbl="parChTrans1D3" presStyleIdx="0" presStyleCnt="3"/>
      <dgm:spPr/>
      <dgm:t>
        <a:bodyPr/>
        <a:lstStyle/>
        <a:p>
          <a:endParaRPr lang="en-US"/>
        </a:p>
      </dgm:t>
    </dgm:pt>
    <dgm:pt modelId="{6F15F17A-85D7-6D4B-ABAF-41CEAE14F279}" type="pres">
      <dgm:prSet presAssocID="{5CB2EAF4-12B7-9647-808F-FEB5F3354BC2}" presName="connTx" presStyleLbl="parChTrans1D3" presStyleIdx="0" presStyleCnt="3"/>
      <dgm:spPr/>
      <dgm:t>
        <a:bodyPr/>
        <a:lstStyle/>
        <a:p>
          <a:endParaRPr lang="en-US"/>
        </a:p>
      </dgm:t>
    </dgm:pt>
    <dgm:pt modelId="{FA993482-EA37-EA48-A8CD-A5942EDEA6DE}" type="pres">
      <dgm:prSet presAssocID="{A817391A-483C-9E4E-9FDC-3397038CDBFF}" presName="root2" presStyleCnt="0"/>
      <dgm:spPr/>
    </dgm:pt>
    <dgm:pt modelId="{D2DF0FE4-0DBF-1843-8245-81D498296782}" type="pres">
      <dgm:prSet presAssocID="{A817391A-483C-9E4E-9FDC-3397038CDBFF}" presName="LevelTwoTextNode" presStyleLbl="node3" presStyleIdx="0" presStyleCnt="3" custLinFactNeighborX="10099" custLinFactNeighborY="-322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191E28C-F70D-3040-943C-EB3B6964ACAE}" type="pres">
      <dgm:prSet presAssocID="{A817391A-483C-9E4E-9FDC-3397038CDBFF}" presName="level3hierChild" presStyleCnt="0"/>
      <dgm:spPr/>
    </dgm:pt>
    <dgm:pt modelId="{15CFD91B-57E0-3948-91FE-50EE5D10B55A}" type="pres">
      <dgm:prSet presAssocID="{6D3C7A04-5BED-DF44-BE91-39363897F328}" presName="conn2-1" presStyleLbl="parChTrans1D3" presStyleIdx="1" presStyleCnt="3"/>
      <dgm:spPr/>
      <dgm:t>
        <a:bodyPr/>
        <a:lstStyle/>
        <a:p>
          <a:endParaRPr lang="en-US"/>
        </a:p>
      </dgm:t>
    </dgm:pt>
    <dgm:pt modelId="{C31FE04F-6FE0-8944-A8D1-E3C186DB20B1}" type="pres">
      <dgm:prSet presAssocID="{6D3C7A04-5BED-DF44-BE91-39363897F328}" presName="connTx" presStyleLbl="parChTrans1D3" presStyleIdx="1" presStyleCnt="3"/>
      <dgm:spPr/>
      <dgm:t>
        <a:bodyPr/>
        <a:lstStyle/>
        <a:p>
          <a:endParaRPr lang="en-US"/>
        </a:p>
      </dgm:t>
    </dgm:pt>
    <dgm:pt modelId="{5B2E5583-3C06-964B-B4E6-6148BE14C0A4}" type="pres">
      <dgm:prSet presAssocID="{A20C6D11-AD90-AE43-B70F-14BE6B1BC1A0}" presName="root2" presStyleCnt="0"/>
      <dgm:spPr/>
    </dgm:pt>
    <dgm:pt modelId="{FA1B0AA0-4013-4E46-A8B0-CD64FC37BE80}" type="pres">
      <dgm:prSet presAssocID="{A20C6D11-AD90-AE43-B70F-14BE6B1BC1A0}" presName="LevelTwoTextNode" presStyleLbl="node3" presStyleIdx="1" presStyleCnt="3" custLinFactNeighborX="9332" custLinFactNeighborY="1179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AF92DA5-6945-334B-B450-98A73E142550}" type="pres">
      <dgm:prSet presAssocID="{A20C6D11-AD90-AE43-B70F-14BE6B1BC1A0}" presName="level3hierChild" presStyleCnt="0"/>
      <dgm:spPr/>
    </dgm:pt>
    <dgm:pt modelId="{1F06C7A3-52B9-9548-B941-66560CC6DA2B}" type="pres">
      <dgm:prSet presAssocID="{CDE8C0B7-6714-4242-B9A1-2D3C773C63D2}" presName="conn2-1" presStyleLbl="parChTrans1D4" presStyleIdx="0" presStyleCnt="4"/>
      <dgm:spPr/>
      <dgm:t>
        <a:bodyPr/>
        <a:lstStyle/>
        <a:p>
          <a:endParaRPr lang="en-US"/>
        </a:p>
      </dgm:t>
    </dgm:pt>
    <dgm:pt modelId="{4CC2C3E0-B27E-6341-A6FC-CA9A64C931C5}" type="pres">
      <dgm:prSet presAssocID="{CDE8C0B7-6714-4242-B9A1-2D3C773C63D2}" presName="connTx" presStyleLbl="parChTrans1D4" presStyleIdx="0" presStyleCnt="4"/>
      <dgm:spPr/>
      <dgm:t>
        <a:bodyPr/>
        <a:lstStyle/>
        <a:p>
          <a:endParaRPr lang="en-US"/>
        </a:p>
      </dgm:t>
    </dgm:pt>
    <dgm:pt modelId="{2D123B45-9357-BE44-B59A-04348000FAC5}" type="pres">
      <dgm:prSet presAssocID="{E66EA02F-4A2D-5B4A-9A2E-0F19B0E909D9}" presName="root2" presStyleCnt="0"/>
      <dgm:spPr/>
    </dgm:pt>
    <dgm:pt modelId="{70468199-8DD8-D645-8B46-ED325663BE17}" type="pres">
      <dgm:prSet presAssocID="{E66EA02F-4A2D-5B4A-9A2E-0F19B0E909D9}" presName="LevelTwoTextNode" presStyleLbl="node4" presStyleIdx="0" presStyleCnt="4" custLinFactNeighborX="75337" custLinFactNeighborY="-2539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A09EF41-6175-B240-8908-0DDD59FAB934}" type="pres">
      <dgm:prSet presAssocID="{E66EA02F-4A2D-5B4A-9A2E-0F19B0E909D9}" presName="level3hierChild" presStyleCnt="0"/>
      <dgm:spPr/>
    </dgm:pt>
    <dgm:pt modelId="{2BDE4557-409A-F047-8A85-490FAC295CFD}" type="pres">
      <dgm:prSet presAssocID="{59A103C4-247F-284B-AD62-7D4FE7E5CD1E}" presName="conn2-1" presStyleLbl="parChTrans1D4" presStyleIdx="1" presStyleCnt="4"/>
      <dgm:spPr/>
      <dgm:t>
        <a:bodyPr/>
        <a:lstStyle/>
        <a:p>
          <a:endParaRPr lang="en-US"/>
        </a:p>
      </dgm:t>
    </dgm:pt>
    <dgm:pt modelId="{0250D5F9-848F-8141-8E60-F3AB3950C19B}" type="pres">
      <dgm:prSet presAssocID="{59A103C4-247F-284B-AD62-7D4FE7E5CD1E}" presName="connTx" presStyleLbl="parChTrans1D4" presStyleIdx="1" presStyleCnt="4"/>
      <dgm:spPr/>
      <dgm:t>
        <a:bodyPr/>
        <a:lstStyle/>
        <a:p>
          <a:endParaRPr lang="en-US"/>
        </a:p>
      </dgm:t>
    </dgm:pt>
    <dgm:pt modelId="{9CE04ED3-BAF3-6D4E-82B0-B960732C2C0A}" type="pres">
      <dgm:prSet presAssocID="{E9C25471-486E-1349-9572-462E6B40C372}" presName="root2" presStyleCnt="0"/>
      <dgm:spPr/>
    </dgm:pt>
    <dgm:pt modelId="{58E949D6-D71C-5444-95E7-EF32DA412147}" type="pres">
      <dgm:prSet presAssocID="{E9C25471-486E-1349-9572-462E6B40C372}" presName="LevelTwoTextNode" presStyleLbl="node4" presStyleIdx="1" presStyleCnt="4" custLinFactNeighborX="75488" custLinFactNeighborY="1887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368B6FA-1E24-7C4C-B7E8-9F6582E10424}" type="pres">
      <dgm:prSet presAssocID="{E9C25471-486E-1349-9572-462E6B40C372}" presName="level3hierChild" presStyleCnt="0"/>
      <dgm:spPr/>
    </dgm:pt>
    <dgm:pt modelId="{01FCE2C6-53C6-AA4E-B8F5-CFFECFCDCBF8}" type="pres">
      <dgm:prSet presAssocID="{E66ED2C3-0F8A-494F-8AB8-F7128774BF1C}" presName="conn2-1" presStyleLbl="parChTrans1D2" presStyleIdx="1" presStyleCnt="4"/>
      <dgm:spPr/>
      <dgm:t>
        <a:bodyPr/>
        <a:lstStyle/>
        <a:p>
          <a:endParaRPr lang="en-US"/>
        </a:p>
      </dgm:t>
    </dgm:pt>
    <dgm:pt modelId="{57782914-D6F5-8C4D-9B3E-6D1C4C33FC31}" type="pres">
      <dgm:prSet presAssocID="{E66ED2C3-0F8A-494F-8AB8-F7128774BF1C}" presName="connTx" presStyleLbl="parChTrans1D2" presStyleIdx="1" presStyleCnt="4"/>
      <dgm:spPr/>
      <dgm:t>
        <a:bodyPr/>
        <a:lstStyle/>
        <a:p>
          <a:endParaRPr lang="en-US"/>
        </a:p>
      </dgm:t>
    </dgm:pt>
    <dgm:pt modelId="{13409716-3A58-C24D-8713-8A491543CCC4}" type="pres">
      <dgm:prSet presAssocID="{9C2ADFA4-5A7D-3B49-B8BD-4A0789758364}" presName="root2" presStyleCnt="0"/>
      <dgm:spPr/>
    </dgm:pt>
    <dgm:pt modelId="{F3BBB834-27ED-3341-94A7-90B8C79D70EE}" type="pres">
      <dgm:prSet presAssocID="{9C2ADFA4-5A7D-3B49-B8BD-4A0789758364}" presName="LevelTwoTextNode" presStyleLbl="node2" presStyleIdx="1" presStyleCnt="4" custScaleX="102341" custLinFactY="-41086" custLinFactNeighborX="-54299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022C0CF-6A71-9744-BD08-11F1757081AA}" type="pres">
      <dgm:prSet presAssocID="{9C2ADFA4-5A7D-3B49-B8BD-4A0789758364}" presName="level3hierChild" presStyleCnt="0"/>
      <dgm:spPr/>
    </dgm:pt>
    <dgm:pt modelId="{77ABB036-D88B-B444-95CA-BBB156F313AA}" type="pres">
      <dgm:prSet presAssocID="{77F3B6D9-AD1B-C543-9E42-A9A4EA9F1AD6}" presName="conn2-1" presStyleLbl="parChTrans1D3" presStyleIdx="2" presStyleCnt="3"/>
      <dgm:spPr/>
      <dgm:t>
        <a:bodyPr/>
        <a:lstStyle/>
        <a:p>
          <a:endParaRPr lang="en-US"/>
        </a:p>
      </dgm:t>
    </dgm:pt>
    <dgm:pt modelId="{71E17309-A311-0444-B02E-04F3422262F6}" type="pres">
      <dgm:prSet presAssocID="{77F3B6D9-AD1B-C543-9E42-A9A4EA9F1AD6}" presName="connTx" presStyleLbl="parChTrans1D3" presStyleIdx="2" presStyleCnt="3"/>
      <dgm:spPr/>
      <dgm:t>
        <a:bodyPr/>
        <a:lstStyle/>
        <a:p>
          <a:endParaRPr lang="en-US"/>
        </a:p>
      </dgm:t>
    </dgm:pt>
    <dgm:pt modelId="{91F993BC-8627-3140-8F16-EC0D791B9F01}" type="pres">
      <dgm:prSet presAssocID="{A31D365C-21C5-5C4F-8418-76D33D65523E}" presName="root2" presStyleCnt="0"/>
      <dgm:spPr/>
    </dgm:pt>
    <dgm:pt modelId="{F5DC82F8-0FA9-9B42-9DB5-40CF6613FA1D}" type="pres">
      <dgm:prSet presAssocID="{A31D365C-21C5-5C4F-8418-76D33D65523E}" presName="LevelTwoTextNode" presStyleLbl="node3" presStyleIdx="2" presStyleCnt="3" custLinFactNeighborX="4720" custLinFactNeighborY="2489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43D0A01-2F7F-884E-8691-CF6E39C0A484}" type="pres">
      <dgm:prSet presAssocID="{A31D365C-21C5-5C4F-8418-76D33D65523E}" presName="level3hierChild" presStyleCnt="0"/>
      <dgm:spPr/>
    </dgm:pt>
    <dgm:pt modelId="{03EF8603-8BF5-F748-A448-AD48D51AC3AF}" type="pres">
      <dgm:prSet presAssocID="{37F4739D-06A8-6744-892F-B36AE1DD27ED}" presName="conn2-1" presStyleLbl="parChTrans1D4" presStyleIdx="2" presStyleCnt="4"/>
      <dgm:spPr/>
      <dgm:t>
        <a:bodyPr/>
        <a:lstStyle/>
        <a:p>
          <a:endParaRPr lang="en-US"/>
        </a:p>
      </dgm:t>
    </dgm:pt>
    <dgm:pt modelId="{D3846CEA-611E-B945-8CD5-1EF69BA29A4E}" type="pres">
      <dgm:prSet presAssocID="{37F4739D-06A8-6744-892F-B36AE1DD27ED}" presName="connTx" presStyleLbl="parChTrans1D4" presStyleIdx="2" presStyleCnt="4"/>
      <dgm:spPr/>
      <dgm:t>
        <a:bodyPr/>
        <a:lstStyle/>
        <a:p>
          <a:endParaRPr lang="en-US"/>
        </a:p>
      </dgm:t>
    </dgm:pt>
    <dgm:pt modelId="{2BDEE9BD-6AFA-2A4B-913C-0A50BB719438}" type="pres">
      <dgm:prSet presAssocID="{5C26CF5E-FCEE-3D48-990B-E50677DC5ED7}" presName="root2" presStyleCnt="0"/>
      <dgm:spPr/>
    </dgm:pt>
    <dgm:pt modelId="{FC69B68F-7735-BB4C-81BE-BF9F702CD128}" type="pres">
      <dgm:prSet presAssocID="{5C26CF5E-FCEE-3D48-990B-E50677DC5ED7}" presName="LevelTwoTextNode" presStyleLbl="node4" presStyleIdx="2" presStyleCnt="4" custLinFactNeighborX="75387" custLinFactNeighborY="4807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D92706D-71C5-9D4B-8797-ED36E524CF04}" type="pres">
      <dgm:prSet presAssocID="{5C26CF5E-FCEE-3D48-990B-E50677DC5ED7}" presName="level3hierChild" presStyleCnt="0"/>
      <dgm:spPr/>
    </dgm:pt>
    <dgm:pt modelId="{433C3C24-310A-8148-A63C-B12F4A8EF77C}" type="pres">
      <dgm:prSet presAssocID="{2E2A5235-60CB-2841-AB4F-805DEB46D9EA}" presName="conn2-1" presStyleLbl="parChTrans1D4" presStyleIdx="3" presStyleCnt="4"/>
      <dgm:spPr/>
      <dgm:t>
        <a:bodyPr/>
        <a:lstStyle/>
        <a:p>
          <a:endParaRPr lang="en-US"/>
        </a:p>
      </dgm:t>
    </dgm:pt>
    <dgm:pt modelId="{50D20638-6368-244F-B33F-3F6EBC32B25B}" type="pres">
      <dgm:prSet presAssocID="{2E2A5235-60CB-2841-AB4F-805DEB46D9EA}" presName="connTx" presStyleLbl="parChTrans1D4" presStyleIdx="3" presStyleCnt="4"/>
      <dgm:spPr/>
      <dgm:t>
        <a:bodyPr/>
        <a:lstStyle/>
        <a:p>
          <a:endParaRPr lang="en-US"/>
        </a:p>
      </dgm:t>
    </dgm:pt>
    <dgm:pt modelId="{E0298D08-5612-0F45-AD59-73A7ADBAEF3B}" type="pres">
      <dgm:prSet presAssocID="{42C274FE-D198-1341-BD7E-13F8B4B9C67E}" presName="root2" presStyleCnt="0"/>
      <dgm:spPr/>
    </dgm:pt>
    <dgm:pt modelId="{576E5D9B-62D7-5E4C-AF81-AE5C6AC65DB4}" type="pres">
      <dgm:prSet presAssocID="{42C274FE-D198-1341-BD7E-13F8B4B9C67E}" presName="LevelTwoTextNode" presStyleLbl="node4" presStyleIdx="3" presStyleCnt="4" custLinFactNeighborX="73898" custLinFactNeighborY="9496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74A701D-4CE0-874D-9D76-D6658D007F7F}" type="pres">
      <dgm:prSet presAssocID="{42C274FE-D198-1341-BD7E-13F8B4B9C67E}" presName="level3hierChild" presStyleCnt="0"/>
      <dgm:spPr/>
    </dgm:pt>
    <dgm:pt modelId="{5D694128-BBFE-F94B-9A05-4B1C68402E33}" type="pres">
      <dgm:prSet presAssocID="{55F68D75-18A4-2246-A02F-829F24233C7C}" presName="conn2-1" presStyleLbl="parChTrans1D2" presStyleIdx="2" presStyleCnt="4"/>
      <dgm:spPr/>
      <dgm:t>
        <a:bodyPr/>
        <a:lstStyle/>
        <a:p>
          <a:endParaRPr lang="en-US"/>
        </a:p>
      </dgm:t>
    </dgm:pt>
    <dgm:pt modelId="{746A3388-1D4D-6D40-9746-4CF8963F4819}" type="pres">
      <dgm:prSet presAssocID="{55F68D75-18A4-2246-A02F-829F24233C7C}" presName="connTx" presStyleLbl="parChTrans1D2" presStyleIdx="2" presStyleCnt="4"/>
      <dgm:spPr/>
      <dgm:t>
        <a:bodyPr/>
        <a:lstStyle/>
        <a:p>
          <a:endParaRPr lang="en-US"/>
        </a:p>
      </dgm:t>
    </dgm:pt>
    <dgm:pt modelId="{28D0FA7F-B8FD-314E-AE81-9531AC549A89}" type="pres">
      <dgm:prSet presAssocID="{AF9FCBDA-BC54-3F41-8087-5DDDBD393820}" presName="root2" presStyleCnt="0"/>
      <dgm:spPr/>
    </dgm:pt>
    <dgm:pt modelId="{0D725E69-7183-A140-B3D3-4D4A260418CA}" type="pres">
      <dgm:prSet presAssocID="{AF9FCBDA-BC54-3F41-8087-5DDDBD393820}" presName="LevelTwoTextNode" presStyleLbl="node2" presStyleIdx="2" presStyleCnt="4" custLinFactNeighborX="-53555" custLinFactNeighborY="-9027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97241BB-F1C6-2B46-BCAB-FC1ED9092EB2}" type="pres">
      <dgm:prSet presAssocID="{AF9FCBDA-BC54-3F41-8087-5DDDBD393820}" presName="level3hierChild" presStyleCnt="0"/>
      <dgm:spPr/>
    </dgm:pt>
    <dgm:pt modelId="{B2EE2828-CEA3-AF40-8AF1-946F7515BA2F}" type="pres">
      <dgm:prSet presAssocID="{015D5932-32DE-D040-B3DB-80E2CF62F80E}" presName="conn2-1" presStyleLbl="parChTrans1D2" presStyleIdx="3" presStyleCnt="4"/>
      <dgm:spPr/>
      <dgm:t>
        <a:bodyPr/>
        <a:lstStyle/>
        <a:p>
          <a:endParaRPr lang="en-US"/>
        </a:p>
      </dgm:t>
    </dgm:pt>
    <dgm:pt modelId="{24E2C307-EECC-F04C-AB2F-B532348E775E}" type="pres">
      <dgm:prSet presAssocID="{015D5932-32DE-D040-B3DB-80E2CF62F80E}" presName="connTx" presStyleLbl="parChTrans1D2" presStyleIdx="3" presStyleCnt="4"/>
      <dgm:spPr/>
      <dgm:t>
        <a:bodyPr/>
        <a:lstStyle/>
        <a:p>
          <a:endParaRPr lang="en-US"/>
        </a:p>
      </dgm:t>
    </dgm:pt>
    <dgm:pt modelId="{E7720E85-6DAC-EA47-B3E2-61DC4E9A27B5}" type="pres">
      <dgm:prSet presAssocID="{029E1563-7BAF-7841-9D4F-59073D649B0B}" presName="root2" presStyleCnt="0"/>
      <dgm:spPr/>
    </dgm:pt>
    <dgm:pt modelId="{A9985BF9-1C47-D24C-AC73-085D9A0A18BD}" type="pres">
      <dgm:prSet presAssocID="{029E1563-7BAF-7841-9D4F-59073D649B0B}" presName="LevelTwoTextNode" presStyleLbl="node2" presStyleIdx="3" presStyleCnt="4" custLinFactNeighborX="-52107" custLinFactNeighborY="-4718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8B52577-5CE3-B849-81C9-8DAD9D135DB0}" type="pres">
      <dgm:prSet presAssocID="{029E1563-7BAF-7841-9D4F-59073D649B0B}" presName="level3hierChild" presStyleCnt="0"/>
      <dgm:spPr/>
    </dgm:pt>
  </dgm:ptLst>
  <dgm:cxnLst>
    <dgm:cxn modelId="{1A7E2A97-DAB9-2E4F-9C50-3268B0EED25D}" type="presOf" srcId="{A5AD18D9-4C1B-1D4A-9898-C059F9FCD92B}" destId="{9299A7EC-482D-2443-9726-71175CCD5615}" srcOrd="0" destOrd="0" presId="urn:microsoft.com/office/officeart/2005/8/layout/hierarchy2"/>
    <dgm:cxn modelId="{6C8C4890-8461-574D-9816-28CA49187BDE}" type="presOf" srcId="{029E1563-7BAF-7841-9D4F-59073D649B0B}" destId="{A9985BF9-1C47-D24C-AC73-085D9A0A18BD}" srcOrd="0" destOrd="0" presId="urn:microsoft.com/office/officeart/2005/8/layout/hierarchy2"/>
    <dgm:cxn modelId="{5CD5E2B1-69F7-8542-AFCF-D3119736BD30}" srcId="{FE483E37-AC3E-8342-93FA-D9688187B8E6}" destId="{342296A1-586E-2444-9C30-C671FD5B9670}" srcOrd="0" destOrd="0" parTransId="{1FA756A2-602F-E944-B3F3-723928FA3ED2}" sibTransId="{0031A5B7-4A36-6745-8CB6-9049167551A9}"/>
    <dgm:cxn modelId="{5F5F93E3-F2F9-8044-98BA-F927A3D49888}" type="presOf" srcId="{77F3B6D9-AD1B-C543-9E42-A9A4EA9F1AD6}" destId="{71E17309-A311-0444-B02E-04F3422262F6}" srcOrd="1" destOrd="0" presId="urn:microsoft.com/office/officeart/2005/8/layout/hierarchy2"/>
    <dgm:cxn modelId="{08089107-CA5D-BD45-8735-9B86F26B7D6B}" type="presOf" srcId="{42C274FE-D198-1341-BD7E-13F8B4B9C67E}" destId="{576E5D9B-62D7-5E4C-AF81-AE5C6AC65DB4}" srcOrd="0" destOrd="0" presId="urn:microsoft.com/office/officeart/2005/8/layout/hierarchy2"/>
    <dgm:cxn modelId="{FFE3FA62-E89B-F646-8AE2-D63903D59432}" type="presOf" srcId="{5CB2EAF4-12B7-9647-808F-FEB5F3354BC2}" destId="{974BCBCB-B7F9-F245-BD15-31C3A5A4EF37}" srcOrd="0" destOrd="0" presId="urn:microsoft.com/office/officeart/2005/8/layout/hierarchy2"/>
    <dgm:cxn modelId="{D636C28C-6BB1-2141-8649-CFFD5EC9A255}" type="presOf" srcId="{E66ED2C3-0F8A-494F-8AB8-F7128774BF1C}" destId="{57782914-D6F5-8C4D-9B3E-6D1C4C33FC31}" srcOrd="1" destOrd="0" presId="urn:microsoft.com/office/officeart/2005/8/layout/hierarchy2"/>
    <dgm:cxn modelId="{AF4DFF47-0AAD-2042-88DB-5AA0515D082D}" type="presOf" srcId="{A31D365C-21C5-5C4F-8418-76D33D65523E}" destId="{F5DC82F8-0FA9-9B42-9DB5-40CF6613FA1D}" srcOrd="0" destOrd="0" presId="urn:microsoft.com/office/officeart/2005/8/layout/hierarchy2"/>
    <dgm:cxn modelId="{FC758DAB-5368-7E40-822A-6E800833AF73}" type="presOf" srcId="{2E2A5235-60CB-2841-AB4F-805DEB46D9EA}" destId="{433C3C24-310A-8148-A63C-B12F4A8EF77C}" srcOrd="0" destOrd="0" presId="urn:microsoft.com/office/officeart/2005/8/layout/hierarchy2"/>
    <dgm:cxn modelId="{FA84E552-C8F2-204A-9B79-D5F5A71D6758}" type="presOf" srcId="{CDE8C0B7-6714-4242-B9A1-2D3C773C63D2}" destId="{4CC2C3E0-B27E-6341-A6FC-CA9A64C931C5}" srcOrd="1" destOrd="0" presId="urn:microsoft.com/office/officeart/2005/8/layout/hierarchy2"/>
    <dgm:cxn modelId="{F17D230F-6228-5E46-AEFA-35C780F2F40F}" type="presOf" srcId="{CDE8C0B7-6714-4242-B9A1-2D3C773C63D2}" destId="{1F06C7A3-52B9-9548-B941-66560CC6DA2B}" srcOrd="0" destOrd="0" presId="urn:microsoft.com/office/officeart/2005/8/layout/hierarchy2"/>
    <dgm:cxn modelId="{DF336C36-3B34-4A47-BE05-48AAF93AB2CC}" type="presOf" srcId="{015D5932-32DE-D040-B3DB-80E2CF62F80E}" destId="{B2EE2828-CEA3-AF40-8AF1-946F7515BA2F}" srcOrd="0" destOrd="0" presId="urn:microsoft.com/office/officeart/2005/8/layout/hierarchy2"/>
    <dgm:cxn modelId="{6A72E224-C21C-F641-93A5-E533F935DA17}" type="presOf" srcId="{9C2ADFA4-5A7D-3B49-B8BD-4A0789758364}" destId="{F3BBB834-27ED-3341-94A7-90B8C79D70EE}" srcOrd="0" destOrd="0" presId="urn:microsoft.com/office/officeart/2005/8/layout/hierarchy2"/>
    <dgm:cxn modelId="{80ECF321-FAED-9E4F-AEE8-074F6910FC18}" type="presOf" srcId="{6D3C7A04-5BED-DF44-BE91-39363897F328}" destId="{15CFD91B-57E0-3948-91FE-50EE5D10B55A}" srcOrd="0" destOrd="0" presId="urn:microsoft.com/office/officeart/2005/8/layout/hierarchy2"/>
    <dgm:cxn modelId="{C46C7B78-E320-FB4A-9B5F-AED344DB49D3}" srcId="{FE483E37-AC3E-8342-93FA-D9688187B8E6}" destId="{AF9FCBDA-BC54-3F41-8087-5DDDBD393820}" srcOrd="2" destOrd="0" parTransId="{55F68D75-18A4-2246-A02F-829F24233C7C}" sibTransId="{76F81DC7-4942-FA43-8646-344438EC96C5}"/>
    <dgm:cxn modelId="{5E987103-D816-CA44-A077-EE4BA6109EE6}" srcId="{A31D365C-21C5-5C4F-8418-76D33D65523E}" destId="{5C26CF5E-FCEE-3D48-990B-E50677DC5ED7}" srcOrd="0" destOrd="0" parTransId="{37F4739D-06A8-6744-892F-B36AE1DD27ED}" sibTransId="{E32B4A58-E003-B949-B96D-202ADD4A8964}"/>
    <dgm:cxn modelId="{550ECE82-A2D3-4C4B-AB5F-6491A1014F75}" type="presOf" srcId="{55F68D75-18A4-2246-A02F-829F24233C7C}" destId="{5D694128-BBFE-F94B-9A05-4B1C68402E33}" srcOrd="0" destOrd="0" presId="urn:microsoft.com/office/officeart/2005/8/layout/hierarchy2"/>
    <dgm:cxn modelId="{77FB0B9E-B3D8-C746-AE94-896158E90919}" type="presOf" srcId="{AF9FCBDA-BC54-3F41-8087-5DDDBD393820}" destId="{0D725E69-7183-A140-B3D3-4D4A260418CA}" srcOrd="0" destOrd="0" presId="urn:microsoft.com/office/officeart/2005/8/layout/hierarchy2"/>
    <dgm:cxn modelId="{AC67AD62-E946-5B42-B6A2-5950C1DADD4D}" type="presOf" srcId="{FE483E37-AC3E-8342-93FA-D9688187B8E6}" destId="{F2C5EEE3-DF8F-9946-8E70-75EC7F6C196A}" srcOrd="0" destOrd="0" presId="urn:microsoft.com/office/officeart/2005/8/layout/hierarchy2"/>
    <dgm:cxn modelId="{0F4EE4A5-5DB3-9A46-B772-BC5ED90955A2}" srcId="{A20C6D11-AD90-AE43-B70F-14BE6B1BC1A0}" destId="{E66EA02F-4A2D-5B4A-9A2E-0F19B0E909D9}" srcOrd="0" destOrd="0" parTransId="{CDE8C0B7-6714-4242-B9A1-2D3C773C63D2}" sibTransId="{0A4FFA21-7E28-3B43-A7A6-7BEFFB907884}"/>
    <dgm:cxn modelId="{837E23CB-F31D-EF4A-AB32-53CF02AEFE7D}" type="presOf" srcId="{1FA756A2-602F-E944-B3F3-723928FA3ED2}" destId="{74453A87-F1D0-6647-A2F8-62E9934A7C7E}" srcOrd="0" destOrd="0" presId="urn:microsoft.com/office/officeart/2005/8/layout/hierarchy2"/>
    <dgm:cxn modelId="{42A79CA3-F71C-8345-89B3-4EB026FD8A77}" type="presOf" srcId="{59A103C4-247F-284B-AD62-7D4FE7E5CD1E}" destId="{0250D5F9-848F-8141-8E60-F3AB3950C19B}" srcOrd="1" destOrd="0" presId="urn:microsoft.com/office/officeart/2005/8/layout/hierarchy2"/>
    <dgm:cxn modelId="{0FCF40DB-DE2C-2C4A-9A67-B065DDCD64A2}" type="presOf" srcId="{37F4739D-06A8-6744-892F-B36AE1DD27ED}" destId="{D3846CEA-611E-B945-8CD5-1EF69BA29A4E}" srcOrd="1" destOrd="0" presId="urn:microsoft.com/office/officeart/2005/8/layout/hierarchy2"/>
    <dgm:cxn modelId="{FAD1996F-080A-5D43-ABA3-576BC43091D7}" srcId="{A5AD18D9-4C1B-1D4A-9898-C059F9FCD92B}" destId="{FE483E37-AC3E-8342-93FA-D9688187B8E6}" srcOrd="0" destOrd="0" parTransId="{53937AE7-9EF3-EF47-92CC-6D9A7C0A59D2}" sibTransId="{DF3A3AC7-D43D-274E-87CF-C4692050288F}"/>
    <dgm:cxn modelId="{98D913A8-BAEB-1946-93C5-EC8E67078B2E}" type="presOf" srcId="{2E2A5235-60CB-2841-AB4F-805DEB46D9EA}" destId="{50D20638-6368-244F-B33F-3F6EBC32B25B}" srcOrd="1" destOrd="0" presId="urn:microsoft.com/office/officeart/2005/8/layout/hierarchy2"/>
    <dgm:cxn modelId="{49ACCDBF-E4CA-674D-B33F-7D2887845265}" srcId="{FE483E37-AC3E-8342-93FA-D9688187B8E6}" destId="{029E1563-7BAF-7841-9D4F-59073D649B0B}" srcOrd="3" destOrd="0" parTransId="{015D5932-32DE-D040-B3DB-80E2CF62F80E}" sibTransId="{B9ABF5C7-0F76-CE45-AF7F-0D596D4F0806}"/>
    <dgm:cxn modelId="{D664EB32-5224-6540-8C51-06746174EA50}" type="presOf" srcId="{59A103C4-247F-284B-AD62-7D4FE7E5CD1E}" destId="{2BDE4557-409A-F047-8A85-490FAC295CFD}" srcOrd="0" destOrd="0" presId="urn:microsoft.com/office/officeart/2005/8/layout/hierarchy2"/>
    <dgm:cxn modelId="{22313C06-3B5D-C847-A573-B249D9A4F621}" srcId="{9C2ADFA4-5A7D-3B49-B8BD-4A0789758364}" destId="{A31D365C-21C5-5C4F-8418-76D33D65523E}" srcOrd="0" destOrd="0" parTransId="{77F3B6D9-AD1B-C543-9E42-A9A4EA9F1AD6}" sibTransId="{EC4EEFA0-A79F-0C47-85AE-971E23B7C042}"/>
    <dgm:cxn modelId="{D13910B5-8151-A94A-AC55-062945DEE555}" type="presOf" srcId="{E66EA02F-4A2D-5B4A-9A2E-0F19B0E909D9}" destId="{70468199-8DD8-D645-8B46-ED325663BE17}" srcOrd="0" destOrd="0" presId="urn:microsoft.com/office/officeart/2005/8/layout/hierarchy2"/>
    <dgm:cxn modelId="{A6A77822-9DB0-244D-8046-0A0CEA1F6706}" type="presOf" srcId="{77F3B6D9-AD1B-C543-9E42-A9A4EA9F1AD6}" destId="{77ABB036-D88B-B444-95CA-BBB156F313AA}" srcOrd="0" destOrd="0" presId="urn:microsoft.com/office/officeart/2005/8/layout/hierarchy2"/>
    <dgm:cxn modelId="{1BF07C78-C022-054D-854B-4A263027462A}" type="presOf" srcId="{015D5932-32DE-D040-B3DB-80E2CF62F80E}" destId="{24E2C307-EECC-F04C-AB2F-B532348E775E}" srcOrd="1" destOrd="0" presId="urn:microsoft.com/office/officeart/2005/8/layout/hierarchy2"/>
    <dgm:cxn modelId="{F4F6DDDF-CD6C-6E44-8675-1571F2FED733}" type="presOf" srcId="{6D3C7A04-5BED-DF44-BE91-39363897F328}" destId="{C31FE04F-6FE0-8944-A8D1-E3C186DB20B1}" srcOrd="1" destOrd="0" presId="urn:microsoft.com/office/officeart/2005/8/layout/hierarchy2"/>
    <dgm:cxn modelId="{89FDEF67-156E-984C-B62C-EA77BF61B427}" type="presOf" srcId="{55F68D75-18A4-2246-A02F-829F24233C7C}" destId="{746A3388-1D4D-6D40-9746-4CF8963F4819}" srcOrd="1" destOrd="0" presId="urn:microsoft.com/office/officeart/2005/8/layout/hierarchy2"/>
    <dgm:cxn modelId="{73D29B2A-81F4-5542-AD6A-8A70E801FA28}" type="presOf" srcId="{342296A1-586E-2444-9C30-C671FD5B9670}" destId="{9505B92F-586F-EB49-9E0C-5344069B23FA}" srcOrd="0" destOrd="0" presId="urn:microsoft.com/office/officeart/2005/8/layout/hierarchy2"/>
    <dgm:cxn modelId="{FE45F8B1-6036-3D4D-8E18-8536DFF542B3}" srcId="{342296A1-586E-2444-9C30-C671FD5B9670}" destId="{A817391A-483C-9E4E-9FDC-3397038CDBFF}" srcOrd="0" destOrd="0" parTransId="{5CB2EAF4-12B7-9647-808F-FEB5F3354BC2}" sibTransId="{1A10E039-80E6-6F4E-B59E-12B9542D0474}"/>
    <dgm:cxn modelId="{749393C3-1C71-0643-B083-530AFB6D706C}" type="presOf" srcId="{A817391A-483C-9E4E-9FDC-3397038CDBFF}" destId="{D2DF0FE4-0DBF-1843-8245-81D498296782}" srcOrd="0" destOrd="0" presId="urn:microsoft.com/office/officeart/2005/8/layout/hierarchy2"/>
    <dgm:cxn modelId="{E62F83B9-B0D5-5E40-811E-7F3292651E49}" type="presOf" srcId="{E66ED2C3-0F8A-494F-8AB8-F7128774BF1C}" destId="{01FCE2C6-53C6-AA4E-B8F5-CFFECFCDCBF8}" srcOrd="0" destOrd="0" presId="urn:microsoft.com/office/officeart/2005/8/layout/hierarchy2"/>
    <dgm:cxn modelId="{5714B731-391F-0849-9D9E-39CC171862C0}" srcId="{342296A1-586E-2444-9C30-C671FD5B9670}" destId="{A20C6D11-AD90-AE43-B70F-14BE6B1BC1A0}" srcOrd="1" destOrd="0" parTransId="{6D3C7A04-5BED-DF44-BE91-39363897F328}" sibTransId="{4688D57A-D7B2-2540-9804-80FFA991CA7D}"/>
    <dgm:cxn modelId="{D220973A-2A99-AE4F-86F3-8D3F5AAA43B6}" type="presOf" srcId="{5CB2EAF4-12B7-9647-808F-FEB5F3354BC2}" destId="{6F15F17A-85D7-6D4B-ABAF-41CEAE14F279}" srcOrd="1" destOrd="0" presId="urn:microsoft.com/office/officeart/2005/8/layout/hierarchy2"/>
    <dgm:cxn modelId="{25313460-C08A-D74A-9CC0-6D17EFAC05AF}" type="presOf" srcId="{37F4739D-06A8-6744-892F-B36AE1DD27ED}" destId="{03EF8603-8BF5-F748-A448-AD48D51AC3AF}" srcOrd="0" destOrd="0" presId="urn:microsoft.com/office/officeart/2005/8/layout/hierarchy2"/>
    <dgm:cxn modelId="{BE26CCCA-B4D0-734D-AEBE-03E231595CBF}" type="presOf" srcId="{1FA756A2-602F-E944-B3F3-723928FA3ED2}" destId="{FBBE82B5-D7C9-294F-A2DD-4D57D9045449}" srcOrd="1" destOrd="0" presId="urn:microsoft.com/office/officeart/2005/8/layout/hierarchy2"/>
    <dgm:cxn modelId="{7A07CDF6-0619-EC43-8C49-1134A6C3FF5D}" type="presOf" srcId="{5C26CF5E-FCEE-3D48-990B-E50677DC5ED7}" destId="{FC69B68F-7735-BB4C-81BE-BF9F702CD128}" srcOrd="0" destOrd="0" presId="urn:microsoft.com/office/officeart/2005/8/layout/hierarchy2"/>
    <dgm:cxn modelId="{327F34ED-F128-484D-9643-51D0381935CA}" type="presOf" srcId="{E9C25471-486E-1349-9572-462E6B40C372}" destId="{58E949D6-D71C-5444-95E7-EF32DA412147}" srcOrd="0" destOrd="0" presId="urn:microsoft.com/office/officeart/2005/8/layout/hierarchy2"/>
    <dgm:cxn modelId="{D0D5C0CC-0809-654C-9C7D-5524E8FB0B82}" srcId="{A31D365C-21C5-5C4F-8418-76D33D65523E}" destId="{42C274FE-D198-1341-BD7E-13F8B4B9C67E}" srcOrd="1" destOrd="0" parTransId="{2E2A5235-60CB-2841-AB4F-805DEB46D9EA}" sibTransId="{5475366A-3034-E044-8C22-37799B1E8A1F}"/>
    <dgm:cxn modelId="{AA402885-8DAD-104E-8BA9-E09E0C4EAB1E}" type="presOf" srcId="{A20C6D11-AD90-AE43-B70F-14BE6B1BC1A0}" destId="{FA1B0AA0-4013-4E46-A8B0-CD64FC37BE80}" srcOrd="0" destOrd="0" presId="urn:microsoft.com/office/officeart/2005/8/layout/hierarchy2"/>
    <dgm:cxn modelId="{032F2546-34B4-7A47-87C4-D24DFAE9EED7}" srcId="{A20C6D11-AD90-AE43-B70F-14BE6B1BC1A0}" destId="{E9C25471-486E-1349-9572-462E6B40C372}" srcOrd="1" destOrd="0" parTransId="{59A103C4-247F-284B-AD62-7D4FE7E5CD1E}" sibTransId="{64F176DB-4570-E94F-8712-5A5C78E7CF21}"/>
    <dgm:cxn modelId="{48A3FE0B-2CA2-F844-AEF5-2EA0E3C26825}" srcId="{FE483E37-AC3E-8342-93FA-D9688187B8E6}" destId="{9C2ADFA4-5A7D-3B49-B8BD-4A0789758364}" srcOrd="1" destOrd="0" parTransId="{E66ED2C3-0F8A-494F-8AB8-F7128774BF1C}" sibTransId="{A459AF18-91B8-1745-8EB2-77D7C6004CCF}"/>
    <dgm:cxn modelId="{AB42BE69-D3FB-E543-9C71-D57DC8818FA2}" type="presParOf" srcId="{9299A7EC-482D-2443-9726-71175CCD5615}" destId="{55D28480-8972-914D-9EF6-5561DA5094ED}" srcOrd="0" destOrd="0" presId="urn:microsoft.com/office/officeart/2005/8/layout/hierarchy2"/>
    <dgm:cxn modelId="{17F5D383-9EE6-1540-8E49-C5A9D60BFC50}" type="presParOf" srcId="{55D28480-8972-914D-9EF6-5561DA5094ED}" destId="{F2C5EEE3-DF8F-9946-8E70-75EC7F6C196A}" srcOrd="0" destOrd="0" presId="urn:microsoft.com/office/officeart/2005/8/layout/hierarchy2"/>
    <dgm:cxn modelId="{76C61325-46A2-3141-A888-4C43DC42A395}" type="presParOf" srcId="{55D28480-8972-914D-9EF6-5561DA5094ED}" destId="{93030081-4011-1F4D-80BE-01EBC75E2A77}" srcOrd="1" destOrd="0" presId="urn:microsoft.com/office/officeart/2005/8/layout/hierarchy2"/>
    <dgm:cxn modelId="{B162806C-A1E0-9E4C-88E3-A5F199920E54}" type="presParOf" srcId="{93030081-4011-1F4D-80BE-01EBC75E2A77}" destId="{74453A87-F1D0-6647-A2F8-62E9934A7C7E}" srcOrd="0" destOrd="0" presId="urn:microsoft.com/office/officeart/2005/8/layout/hierarchy2"/>
    <dgm:cxn modelId="{A4BB5FCB-A568-2E40-897F-B3C257F50FCE}" type="presParOf" srcId="{74453A87-F1D0-6647-A2F8-62E9934A7C7E}" destId="{FBBE82B5-D7C9-294F-A2DD-4D57D9045449}" srcOrd="0" destOrd="0" presId="urn:microsoft.com/office/officeart/2005/8/layout/hierarchy2"/>
    <dgm:cxn modelId="{C2F0198B-7761-164D-A931-FDA65EAD10E1}" type="presParOf" srcId="{93030081-4011-1F4D-80BE-01EBC75E2A77}" destId="{066674F0-F5FB-0F4A-8EBE-1E33BE4C54F8}" srcOrd="1" destOrd="0" presId="urn:microsoft.com/office/officeart/2005/8/layout/hierarchy2"/>
    <dgm:cxn modelId="{4A62A1CC-03E7-8C47-ADA9-122F2E9D3C0E}" type="presParOf" srcId="{066674F0-F5FB-0F4A-8EBE-1E33BE4C54F8}" destId="{9505B92F-586F-EB49-9E0C-5344069B23FA}" srcOrd="0" destOrd="0" presId="urn:microsoft.com/office/officeart/2005/8/layout/hierarchy2"/>
    <dgm:cxn modelId="{2F3D6703-729E-7D4E-8E3C-FA161EE203F2}" type="presParOf" srcId="{066674F0-F5FB-0F4A-8EBE-1E33BE4C54F8}" destId="{D6BF3531-80BA-2D4D-A989-106A739A2766}" srcOrd="1" destOrd="0" presId="urn:microsoft.com/office/officeart/2005/8/layout/hierarchy2"/>
    <dgm:cxn modelId="{E038DA98-532F-CF4F-9B22-6894EB35B0F5}" type="presParOf" srcId="{D6BF3531-80BA-2D4D-A989-106A739A2766}" destId="{974BCBCB-B7F9-F245-BD15-31C3A5A4EF37}" srcOrd="0" destOrd="0" presId="urn:microsoft.com/office/officeart/2005/8/layout/hierarchy2"/>
    <dgm:cxn modelId="{6719634F-84F7-A04B-9967-EB72C73036B0}" type="presParOf" srcId="{974BCBCB-B7F9-F245-BD15-31C3A5A4EF37}" destId="{6F15F17A-85D7-6D4B-ABAF-41CEAE14F279}" srcOrd="0" destOrd="0" presId="urn:microsoft.com/office/officeart/2005/8/layout/hierarchy2"/>
    <dgm:cxn modelId="{A624D83C-C009-C240-B006-1E582B37B465}" type="presParOf" srcId="{D6BF3531-80BA-2D4D-A989-106A739A2766}" destId="{FA993482-EA37-EA48-A8CD-A5942EDEA6DE}" srcOrd="1" destOrd="0" presId="urn:microsoft.com/office/officeart/2005/8/layout/hierarchy2"/>
    <dgm:cxn modelId="{AABF0664-D3E4-CF46-BA54-918123BA495C}" type="presParOf" srcId="{FA993482-EA37-EA48-A8CD-A5942EDEA6DE}" destId="{D2DF0FE4-0DBF-1843-8245-81D498296782}" srcOrd="0" destOrd="0" presId="urn:microsoft.com/office/officeart/2005/8/layout/hierarchy2"/>
    <dgm:cxn modelId="{72BDABB3-F8F3-EB4F-894F-67562B9C7FE1}" type="presParOf" srcId="{FA993482-EA37-EA48-A8CD-A5942EDEA6DE}" destId="{C191E28C-F70D-3040-943C-EB3B6964ACAE}" srcOrd="1" destOrd="0" presId="urn:microsoft.com/office/officeart/2005/8/layout/hierarchy2"/>
    <dgm:cxn modelId="{2146E9CD-BB03-954B-B559-593036E71AA1}" type="presParOf" srcId="{D6BF3531-80BA-2D4D-A989-106A739A2766}" destId="{15CFD91B-57E0-3948-91FE-50EE5D10B55A}" srcOrd="2" destOrd="0" presId="urn:microsoft.com/office/officeart/2005/8/layout/hierarchy2"/>
    <dgm:cxn modelId="{734D454B-9558-AD49-9D30-E095E3D5B0BE}" type="presParOf" srcId="{15CFD91B-57E0-3948-91FE-50EE5D10B55A}" destId="{C31FE04F-6FE0-8944-A8D1-E3C186DB20B1}" srcOrd="0" destOrd="0" presId="urn:microsoft.com/office/officeart/2005/8/layout/hierarchy2"/>
    <dgm:cxn modelId="{D471B32C-C1E5-0D44-B0B2-76A321928C4F}" type="presParOf" srcId="{D6BF3531-80BA-2D4D-A989-106A739A2766}" destId="{5B2E5583-3C06-964B-B4E6-6148BE14C0A4}" srcOrd="3" destOrd="0" presId="urn:microsoft.com/office/officeart/2005/8/layout/hierarchy2"/>
    <dgm:cxn modelId="{0BE8C071-D00F-0D43-9C3C-97D6CEEF04E3}" type="presParOf" srcId="{5B2E5583-3C06-964B-B4E6-6148BE14C0A4}" destId="{FA1B0AA0-4013-4E46-A8B0-CD64FC37BE80}" srcOrd="0" destOrd="0" presId="urn:microsoft.com/office/officeart/2005/8/layout/hierarchy2"/>
    <dgm:cxn modelId="{A9A5E337-837B-7F47-A4E5-5A20B847A463}" type="presParOf" srcId="{5B2E5583-3C06-964B-B4E6-6148BE14C0A4}" destId="{EAF92DA5-6945-334B-B450-98A73E142550}" srcOrd="1" destOrd="0" presId="urn:microsoft.com/office/officeart/2005/8/layout/hierarchy2"/>
    <dgm:cxn modelId="{3E844D07-B5F8-8048-8FBF-60848E2A027C}" type="presParOf" srcId="{EAF92DA5-6945-334B-B450-98A73E142550}" destId="{1F06C7A3-52B9-9548-B941-66560CC6DA2B}" srcOrd="0" destOrd="0" presId="urn:microsoft.com/office/officeart/2005/8/layout/hierarchy2"/>
    <dgm:cxn modelId="{548DAC74-5914-ED48-9775-82CC143EE2C9}" type="presParOf" srcId="{1F06C7A3-52B9-9548-B941-66560CC6DA2B}" destId="{4CC2C3E0-B27E-6341-A6FC-CA9A64C931C5}" srcOrd="0" destOrd="0" presId="urn:microsoft.com/office/officeart/2005/8/layout/hierarchy2"/>
    <dgm:cxn modelId="{93B67BCA-5923-A54B-92F7-453DFB740E00}" type="presParOf" srcId="{EAF92DA5-6945-334B-B450-98A73E142550}" destId="{2D123B45-9357-BE44-B59A-04348000FAC5}" srcOrd="1" destOrd="0" presId="urn:microsoft.com/office/officeart/2005/8/layout/hierarchy2"/>
    <dgm:cxn modelId="{4C431B32-4CA6-1746-B84B-92114DC322F0}" type="presParOf" srcId="{2D123B45-9357-BE44-B59A-04348000FAC5}" destId="{70468199-8DD8-D645-8B46-ED325663BE17}" srcOrd="0" destOrd="0" presId="urn:microsoft.com/office/officeart/2005/8/layout/hierarchy2"/>
    <dgm:cxn modelId="{493D9A7C-5F4C-FB47-95FE-9ABCAFF75AF6}" type="presParOf" srcId="{2D123B45-9357-BE44-B59A-04348000FAC5}" destId="{0A09EF41-6175-B240-8908-0DDD59FAB934}" srcOrd="1" destOrd="0" presId="urn:microsoft.com/office/officeart/2005/8/layout/hierarchy2"/>
    <dgm:cxn modelId="{A79F1B4B-E161-E04B-93A2-7635E1170AD2}" type="presParOf" srcId="{EAF92DA5-6945-334B-B450-98A73E142550}" destId="{2BDE4557-409A-F047-8A85-490FAC295CFD}" srcOrd="2" destOrd="0" presId="urn:microsoft.com/office/officeart/2005/8/layout/hierarchy2"/>
    <dgm:cxn modelId="{C4749664-3782-F64C-BEFD-2A3F7D936025}" type="presParOf" srcId="{2BDE4557-409A-F047-8A85-490FAC295CFD}" destId="{0250D5F9-848F-8141-8E60-F3AB3950C19B}" srcOrd="0" destOrd="0" presId="urn:microsoft.com/office/officeart/2005/8/layout/hierarchy2"/>
    <dgm:cxn modelId="{B855D6F1-F829-4B47-9898-81A997CC9B2A}" type="presParOf" srcId="{EAF92DA5-6945-334B-B450-98A73E142550}" destId="{9CE04ED3-BAF3-6D4E-82B0-B960732C2C0A}" srcOrd="3" destOrd="0" presId="urn:microsoft.com/office/officeart/2005/8/layout/hierarchy2"/>
    <dgm:cxn modelId="{1F5C5390-F670-7A4A-892C-BD2D2CEE7923}" type="presParOf" srcId="{9CE04ED3-BAF3-6D4E-82B0-B960732C2C0A}" destId="{58E949D6-D71C-5444-95E7-EF32DA412147}" srcOrd="0" destOrd="0" presId="urn:microsoft.com/office/officeart/2005/8/layout/hierarchy2"/>
    <dgm:cxn modelId="{AE53D6EF-5687-5F45-BAC9-89B7EA635C35}" type="presParOf" srcId="{9CE04ED3-BAF3-6D4E-82B0-B960732C2C0A}" destId="{F368B6FA-1E24-7C4C-B7E8-9F6582E10424}" srcOrd="1" destOrd="0" presId="urn:microsoft.com/office/officeart/2005/8/layout/hierarchy2"/>
    <dgm:cxn modelId="{6F4B1B98-25F8-3A41-9801-B2D655A488B7}" type="presParOf" srcId="{93030081-4011-1F4D-80BE-01EBC75E2A77}" destId="{01FCE2C6-53C6-AA4E-B8F5-CFFECFCDCBF8}" srcOrd="2" destOrd="0" presId="urn:microsoft.com/office/officeart/2005/8/layout/hierarchy2"/>
    <dgm:cxn modelId="{B06F9882-20A7-E349-80A6-E04587C0E3B5}" type="presParOf" srcId="{01FCE2C6-53C6-AA4E-B8F5-CFFECFCDCBF8}" destId="{57782914-D6F5-8C4D-9B3E-6D1C4C33FC31}" srcOrd="0" destOrd="0" presId="urn:microsoft.com/office/officeart/2005/8/layout/hierarchy2"/>
    <dgm:cxn modelId="{91A2D596-B8E2-8142-95B3-F4432826FE7C}" type="presParOf" srcId="{93030081-4011-1F4D-80BE-01EBC75E2A77}" destId="{13409716-3A58-C24D-8713-8A491543CCC4}" srcOrd="3" destOrd="0" presId="urn:microsoft.com/office/officeart/2005/8/layout/hierarchy2"/>
    <dgm:cxn modelId="{71A93B14-4E5C-E44A-A6F8-6D2906073808}" type="presParOf" srcId="{13409716-3A58-C24D-8713-8A491543CCC4}" destId="{F3BBB834-27ED-3341-94A7-90B8C79D70EE}" srcOrd="0" destOrd="0" presId="urn:microsoft.com/office/officeart/2005/8/layout/hierarchy2"/>
    <dgm:cxn modelId="{25BC8684-AA0C-CC45-B6AA-A3BCB54F845F}" type="presParOf" srcId="{13409716-3A58-C24D-8713-8A491543CCC4}" destId="{E022C0CF-6A71-9744-BD08-11F1757081AA}" srcOrd="1" destOrd="0" presId="urn:microsoft.com/office/officeart/2005/8/layout/hierarchy2"/>
    <dgm:cxn modelId="{84495F0B-0BEA-7948-B466-1B29B97980F0}" type="presParOf" srcId="{E022C0CF-6A71-9744-BD08-11F1757081AA}" destId="{77ABB036-D88B-B444-95CA-BBB156F313AA}" srcOrd="0" destOrd="0" presId="urn:microsoft.com/office/officeart/2005/8/layout/hierarchy2"/>
    <dgm:cxn modelId="{862CA530-8DEF-404D-8973-A998393EF0BB}" type="presParOf" srcId="{77ABB036-D88B-B444-95CA-BBB156F313AA}" destId="{71E17309-A311-0444-B02E-04F3422262F6}" srcOrd="0" destOrd="0" presId="urn:microsoft.com/office/officeart/2005/8/layout/hierarchy2"/>
    <dgm:cxn modelId="{AADD7ED7-F47F-ED4D-8F83-91030E0E3481}" type="presParOf" srcId="{E022C0CF-6A71-9744-BD08-11F1757081AA}" destId="{91F993BC-8627-3140-8F16-EC0D791B9F01}" srcOrd="1" destOrd="0" presId="urn:microsoft.com/office/officeart/2005/8/layout/hierarchy2"/>
    <dgm:cxn modelId="{7BE9E9D3-5324-4F4B-B361-8FEE561304D3}" type="presParOf" srcId="{91F993BC-8627-3140-8F16-EC0D791B9F01}" destId="{F5DC82F8-0FA9-9B42-9DB5-40CF6613FA1D}" srcOrd="0" destOrd="0" presId="urn:microsoft.com/office/officeart/2005/8/layout/hierarchy2"/>
    <dgm:cxn modelId="{92652ED2-8272-4143-964A-837B5D4E1554}" type="presParOf" srcId="{91F993BC-8627-3140-8F16-EC0D791B9F01}" destId="{F43D0A01-2F7F-884E-8691-CF6E39C0A484}" srcOrd="1" destOrd="0" presId="urn:microsoft.com/office/officeart/2005/8/layout/hierarchy2"/>
    <dgm:cxn modelId="{F088CEAA-58C9-8C4F-A300-6F2257BE6D41}" type="presParOf" srcId="{F43D0A01-2F7F-884E-8691-CF6E39C0A484}" destId="{03EF8603-8BF5-F748-A448-AD48D51AC3AF}" srcOrd="0" destOrd="0" presId="urn:microsoft.com/office/officeart/2005/8/layout/hierarchy2"/>
    <dgm:cxn modelId="{1E5FCE7B-C2EB-8B41-A913-96FF6DB1BB21}" type="presParOf" srcId="{03EF8603-8BF5-F748-A448-AD48D51AC3AF}" destId="{D3846CEA-611E-B945-8CD5-1EF69BA29A4E}" srcOrd="0" destOrd="0" presId="urn:microsoft.com/office/officeart/2005/8/layout/hierarchy2"/>
    <dgm:cxn modelId="{E01F6D08-10B2-924A-8C99-C0E2DE3E9E9D}" type="presParOf" srcId="{F43D0A01-2F7F-884E-8691-CF6E39C0A484}" destId="{2BDEE9BD-6AFA-2A4B-913C-0A50BB719438}" srcOrd="1" destOrd="0" presId="urn:microsoft.com/office/officeart/2005/8/layout/hierarchy2"/>
    <dgm:cxn modelId="{4CF686F8-F289-284E-B147-3574E1D309DB}" type="presParOf" srcId="{2BDEE9BD-6AFA-2A4B-913C-0A50BB719438}" destId="{FC69B68F-7735-BB4C-81BE-BF9F702CD128}" srcOrd="0" destOrd="0" presId="urn:microsoft.com/office/officeart/2005/8/layout/hierarchy2"/>
    <dgm:cxn modelId="{6C31B5EB-714F-B04E-B977-DCB031150A5C}" type="presParOf" srcId="{2BDEE9BD-6AFA-2A4B-913C-0A50BB719438}" destId="{7D92706D-71C5-9D4B-8797-ED36E524CF04}" srcOrd="1" destOrd="0" presId="urn:microsoft.com/office/officeart/2005/8/layout/hierarchy2"/>
    <dgm:cxn modelId="{2A004C7B-4DD1-F54B-AF0C-52FF460CDF5B}" type="presParOf" srcId="{F43D0A01-2F7F-884E-8691-CF6E39C0A484}" destId="{433C3C24-310A-8148-A63C-B12F4A8EF77C}" srcOrd="2" destOrd="0" presId="urn:microsoft.com/office/officeart/2005/8/layout/hierarchy2"/>
    <dgm:cxn modelId="{0F1EC8C7-E3DB-224F-9AED-8D87952494C4}" type="presParOf" srcId="{433C3C24-310A-8148-A63C-B12F4A8EF77C}" destId="{50D20638-6368-244F-B33F-3F6EBC32B25B}" srcOrd="0" destOrd="0" presId="urn:microsoft.com/office/officeart/2005/8/layout/hierarchy2"/>
    <dgm:cxn modelId="{FE3E42FF-1744-2D49-904D-3E0A7F525DE7}" type="presParOf" srcId="{F43D0A01-2F7F-884E-8691-CF6E39C0A484}" destId="{E0298D08-5612-0F45-AD59-73A7ADBAEF3B}" srcOrd="3" destOrd="0" presId="urn:microsoft.com/office/officeart/2005/8/layout/hierarchy2"/>
    <dgm:cxn modelId="{D2988276-708F-9E4B-BE0A-1BF969DAF7C4}" type="presParOf" srcId="{E0298D08-5612-0F45-AD59-73A7ADBAEF3B}" destId="{576E5D9B-62D7-5E4C-AF81-AE5C6AC65DB4}" srcOrd="0" destOrd="0" presId="urn:microsoft.com/office/officeart/2005/8/layout/hierarchy2"/>
    <dgm:cxn modelId="{0BC72A8F-9BC9-474D-BD91-BE486D834D53}" type="presParOf" srcId="{E0298D08-5612-0F45-AD59-73A7ADBAEF3B}" destId="{E74A701D-4CE0-874D-9D76-D6658D007F7F}" srcOrd="1" destOrd="0" presId="urn:microsoft.com/office/officeart/2005/8/layout/hierarchy2"/>
    <dgm:cxn modelId="{B3E16EB7-4205-0A46-80BF-2F7454AD6A94}" type="presParOf" srcId="{93030081-4011-1F4D-80BE-01EBC75E2A77}" destId="{5D694128-BBFE-F94B-9A05-4B1C68402E33}" srcOrd="4" destOrd="0" presId="urn:microsoft.com/office/officeart/2005/8/layout/hierarchy2"/>
    <dgm:cxn modelId="{8812C9D2-9732-C140-9238-CB83285C8A27}" type="presParOf" srcId="{5D694128-BBFE-F94B-9A05-4B1C68402E33}" destId="{746A3388-1D4D-6D40-9746-4CF8963F4819}" srcOrd="0" destOrd="0" presId="urn:microsoft.com/office/officeart/2005/8/layout/hierarchy2"/>
    <dgm:cxn modelId="{B3DD5E03-C502-324D-A0B2-FEA08C0D0017}" type="presParOf" srcId="{93030081-4011-1F4D-80BE-01EBC75E2A77}" destId="{28D0FA7F-B8FD-314E-AE81-9531AC549A89}" srcOrd="5" destOrd="0" presId="urn:microsoft.com/office/officeart/2005/8/layout/hierarchy2"/>
    <dgm:cxn modelId="{81BE53BC-D25D-2E41-9F24-71321AB7DBB7}" type="presParOf" srcId="{28D0FA7F-B8FD-314E-AE81-9531AC549A89}" destId="{0D725E69-7183-A140-B3D3-4D4A260418CA}" srcOrd="0" destOrd="0" presId="urn:microsoft.com/office/officeart/2005/8/layout/hierarchy2"/>
    <dgm:cxn modelId="{83E39B21-7FD5-FD49-9CA6-87B5EAE144F7}" type="presParOf" srcId="{28D0FA7F-B8FD-314E-AE81-9531AC549A89}" destId="{797241BB-F1C6-2B46-BCAB-FC1ED9092EB2}" srcOrd="1" destOrd="0" presId="urn:microsoft.com/office/officeart/2005/8/layout/hierarchy2"/>
    <dgm:cxn modelId="{CE87B34A-2404-8547-99E8-649AE0F2E58D}" type="presParOf" srcId="{93030081-4011-1F4D-80BE-01EBC75E2A77}" destId="{B2EE2828-CEA3-AF40-8AF1-946F7515BA2F}" srcOrd="6" destOrd="0" presId="urn:microsoft.com/office/officeart/2005/8/layout/hierarchy2"/>
    <dgm:cxn modelId="{DF48BA70-9317-DE4E-BCBA-15D4546B9D52}" type="presParOf" srcId="{B2EE2828-CEA3-AF40-8AF1-946F7515BA2F}" destId="{24E2C307-EECC-F04C-AB2F-B532348E775E}" srcOrd="0" destOrd="0" presId="urn:microsoft.com/office/officeart/2005/8/layout/hierarchy2"/>
    <dgm:cxn modelId="{15A7B0C8-305A-2640-A12C-0D405E692D10}" type="presParOf" srcId="{93030081-4011-1F4D-80BE-01EBC75E2A77}" destId="{E7720E85-6DAC-EA47-B3E2-61DC4E9A27B5}" srcOrd="7" destOrd="0" presId="urn:microsoft.com/office/officeart/2005/8/layout/hierarchy2"/>
    <dgm:cxn modelId="{0E170B9E-E9EE-5A4B-9E62-218481D9DEFC}" type="presParOf" srcId="{E7720E85-6DAC-EA47-B3E2-61DC4E9A27B5}" destId="{A9985BF9-1C47-D24C-AC73-085D9A0A18BD}" srcOrd="0" destOrd="0" presId="urn:microsoft.com/office/officeart/2005/8/layout/hierarchy2"/>
    <dgm:cxn modelId="{F671423A-A06F-5947-8D88-E8272C152BEA}" type="presParOf" srcId="{E7720E85-6DAC-EA47-B3E2-61DC4E9A27B5}" destId="{E8B52577-5CE3-B849-81C9-8DAD9D135DB0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C5EEE3-DF8F-9946-8E70-75EC7F6C196A}">
      <dsp:nvSpPr>
        <dsp:cNvPr id="0" name=""/>
        <dsp:cNvSpPr/>
      </dsp:nvSpPr>
      <dsp:spPr>
        <a:xfrm>
          <a:off x="75068" y="2239892"/>
          <a:ext cx="1498031" cy="749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/>
            <a:t>Ospite</a:t>
          </a:r>
          <a:endParaRPr lang="en-US" sz="2000" kern="1200" dirty="0"/>
        </a:p>
      </dsp:txBody>
      <dsp:txXfrm>
        <a:off x="97006" y="2261830"/>
        <a:ext cx="1454155" cy="705139"/>
      </dsp:txXfrm>
    </dsp:sp>
    <dsp:sp modelId="{74453A87-F1D0-6647-A2F8-62E9934A7C7E}">
      <dsp:nvSpPr>
        <dsp:cNvPr id="0" name=""/>
        <dsp:cNvSpPr/>
      </dsp:nvSpPr>
      <dsp:spPr>
        <a:xfrm rot="19557527">
          <a:off x="1296699" y="1698180"/>
          <a:ext cx="3225874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3225874" y="1331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2828989" y="1630849"/>
        <a:ext cx="161293" cy="161293"/>
      </dsp:txXfrm>
    </dsp:sp>
    <dsp:sp modelId="{9505B92F-586F-EB49-9E0C-5344069B23FA}">
      <dsp:nvSpPr>
        <dsp:cNvPr id="0" name=""/>
        <dsp:cNvSpPr/>
      </dsp:nvSpPr>
      <dsp:spPr>
        <a:xfrm>
          <a:off x="4246172" y="434083"/>
          <a:ext cx="1498031" cy="749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/>
            <a:t>Percorso</a:t>
          </a:r>
          <a:endParaRPr lang="en-US" sz="2000" kern="1200" dirty="0"/>
        </a:p>
      </dsp:txBody>
      <dsp:txXfrm>
        <a:off x="4268110" y="456021"/>
        <a:ext cx="1454155" cy="705139"/>
      </dsp:txXfrm>
    </dsp:sp>
    <dsp:sp modelId="{974BCBCB-B7F9-F245-BD15-31C3A5A4EF37}">
      <dsp:nvSpPr>
        <dsp:cNvPr id="0" name=""/>
        <dsp:cNvSpPr/>
      </dsp:nvSpPr>
      <dsp:spPr>
        <a:xfrm rot="21143606">
          <a:off x="5731890" y="610032"/>
          <a:ext cx="2798865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2798865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7061351" y="553376"/>
        <a:ext cx="139943" cy="139943"/>
      </dsp:txXfrm>
    </dsp:sp>
    <dsp:sp modelId="{D2DF0FE4-0DBF-1843-8245-81D498296782}">
      <dsp:nvSpPr>
        <dsp:cNvPr id="0" name=""/>
        <dsp:cNvSpPr/>
      </dsp:nvSpPr>
      <dsp:spPr>
        <a:xfrm>
          <a:off x="8518441" y="63597"/>
          <a:ext cx="1498031" cy="749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/>
            <a:t>Settori</a:t>
          </a:r>
          <a:r>
            <a:rPr lang="en-US" sz="2000" kern="1200" dirty="0"/>
            <a:t> di </a:t>
          </a:r>
          <a:r>
            <a:rPr lang="en-US" sz="2000" kern="1200" dirty="0" err="1"/>
            <a:t>Formazione</a:t>
          </a:r>
          <a:endParaRPr lang="en-US" sz="2000" kern="1200" dirty="0"/>
        </a:p>
      </dsp:txBody>
      <dsp:txXfrm>
        <a:off x="8540379" y="85535"/>
        <a:ext cx="1454155" cy="705139"/>
      </dsp:txXfrm>
    </dsp:sp>
    <dsp:sp modelId="{98706692-E05D-DC4A-9D12-9F6F3F0770DA}">
      <dsp:nvSpPr>
        <dsp:cNvPr id="0" name=""/>
        <dsp:cNvSpPr/>
      </dsp:nvSpPr>
      <dsp:spPr>
        <a:xfrm rot="843799">
          <a:off x="5701344" y="1142751"/>
          <a:ext cx="2859955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2859955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7059823" y="1084568"/>
        <a:ext cx="142997" cy="142997"/>
      </dsp:txXfrm>
    </dsp:sp>
    <dsp:sp modelId="{DA35606F-BD16-B448-8F77-54C054E5A503}">
      <dsp:nvSpPr>
        <dsp:cNvPr id="0" name=""/>
        <dsp:cNvSpPr/>
      </dsp:nvSpPr>
      <dsp:spPr>
        <a:xfrm>
          <a:off x="8518441" y="1129035"/>
          <a:ext cx="1498031" cy="749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/>
            <a:t>Scuola</a:t>
          </a:r>
          <a:endParaRPr lang="en-US" sz="2000" kern="1200" dirty="0"/>
        </a:p>
      </dsp:txBody>
      <dsp:txXfrm>
        <a:off x="8540379" y="1150973"/>
        <a:ext cx="1454155" cy="705139"/>
      </dsp:txXfrm>
    </dsp:sp>
    <dsp:sp modelId="{99756BB2-6FB3-354D-8DA7-DC85509B37BD}">
      <dsp:nvSpPr>
        <dsp:cNvPr id="0" name=""/>
        <dsp:cNvSpPr/>
      </dsp:nvSpPr>
      <dsp:spPr>
        <a:xfrm rot="20451402">
          <a:off x="1494249" y="2133486"/>
          <a:ext cx="2851806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2851806" y="1331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2848857" y="2075506"/>
        <a:ext cx="142590" cy="142590"/>
      </dsp:txXfrm>
    </dsp:sp>
    <dsp:sp modelId="{A3B1679F-AFAC-894E-BC76-60A083805F61}">
      <dsp:nvSpPr>
        <dsp:cNvPr id="0" name=""/>
        <dsp:cNvSpPr/>
      </dsp:nvSpPr>
      <dsp:spPr>
        <a:xfrm>
          <a:off x="4267205" y="1304694"/>
          <a:ext cx="1498031" cy="749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 smtClean="0"/>
            <a:t>Costi</a:t>
          </a:r>
          <a:endParaRPr lang="en-US" sz="2000" kern="1200" dirty="0"/>
        </a:p>
      </dsp:txBody>
      <dsp:txXfrm>
        <a:off x="4289143" y="1326632"/>
        <a:ext cx="1454155" cy="705139"/>
      </dsp:txXfrm>
    </dsp:sp>
    <dsp:sp modelId="{01FCE2C6-53C6-AA4E-B8F5-CFFECFCDCBF8}">
      <dsp:nvSpPr>
        <dsp:cNvPr id="0" name=""/>
        <dsp:cNvSpPr/>
      </dsp:nvSpPr>
      <dsp:spPr>
        <a:xfrm rot="21556238">
          <a:off x="1572990" y="2583936"/>
          <a:ext cx="2694323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2694323" y="1331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2852794" y="2529894"/>
        <a:ext cx="134716" cy="134716"/>
      </dsp:txXfrm>
    </dsp:sp>
    <dsp:sp modelId="{F3BBB834-27ED-3341-94A7-90B8C79D70EE}">
      <dsp:nvSpPr>
        <dsp:cNvPr id="0" name=""/>
        <dsp:cNvSpPr/>
      </dsp:nvSpPr>
      <dsp:spPr>
        <a:xfrm>
          <a:off x="4267205" y="2205595"/>
          <a:ext cx="1498031" cy="749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Come </a:t>
          </a:r>
          <a:r>
            <a:rPr lang="en-US" sz="2000" kern="1200" dirty="0" err="1"/>
            <a:t>Entrare</a:t>
          </a:r>
          <a:endParaRPr lang="en-US" sz="2000" kern="1200" dirty="0"/>
        </a:p>
      </dsp:txBody>
      <dsp:txXfrm>
        <a:off x="4289143" y="2227533"/>
        <a:ext cx="1454155" cy="705139"/>
      </dsp:txXfrm>
    </dsp:sp>
    <dsp:sp modelId="{77ABB036-D88B-B444-95CA-BBB156F313AA}">
      <dsp:nvSpPr>
        <dsp:cNvPr id="0" name=""/>
        <dsp:cNvSpPr/>
      </dsp:nvSpPr>
      <dsp:spPr>
        <a:xfrm rot="20109099">
          <a:off x="5703800" y="2287921"/>
          <a:ext cx="1327244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1327244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6334242" y="2268056"/>
        <a:ext cx="66362" cy="66362"/>
      </dsp:txXfrm>
    </dsp:sp>
    <dsp:sp modelId="{F5DC82F8-0FA9-9B42-9DB5-40CF6613FA1D}">
      <dsp:nvSpPr>
        <dsp:cNvPr id="0" name=""/>
        <dsp:cNvSpPr/>
      </dsp:nvSpPr>
      <dsp:spPr>
        <a:xfrm>
          <a:off x="6969609" y="1647863"/>
          <a:ext cx="1498031" cy="749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/>
            <a:t>Associzioni</a:t>
          </a:r>
          <a:endParaRPr lang="en-US" sz="2000" kern="1200" dirty="0"/>
        </a:p>
      </dsp:txBody>
      <dsp:txXfrm>
        <a:off x="6991547" y="1669801"/>
        <a:ext cx="1454155" cy="705139"/>
      </dsp:txXfrm>
    </dsp:sp>
    <dsp:sp modelId="{658EF615-2149-9F45-B810-5186A114BE5C}">
      <dsp:nvSpPr>
        <dsp:cNvPr id="0" name=""/>
        <dsp:cNvSpPr/>
      </dsp:nvSpPr>
      <dsp:spPr>
        <a:xfrm rot="938784">
          <a:off x="5741584" y="2738938"/>
          <a:ext cx="1276605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1276605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6347971" y="2720338"/>
        <a:ext cx="63830" cy="63830"/>
      </dsp:txXfrm>
    </dsp:sp>
    <dsp:sp modelId="{C98469DC-4C40-D54C-B13E-F92B01F67596}">
      <dsp:nvSpPr>
        <dsp:cNvPr id="0" name=""/>
        <dsp:cNvSpPr/>
      </dsp:nvSpPr>
      <dsp:spPr>
        <a:xfrm>
          <a:off x="6994536" y="2549895"/>
          <a:ext cx="1498031" cy="749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/>
            <a:t>Contatto</a:t>
          </a:r>
          <a:r>
            <a:rPr lang="en-US" sz="2000" kern="1200" dirty="0"/>
            <a:t> </a:t>
          </a:r>
          <a:r>
            <a:rPr lang="en-US" sz="2000" kern="1200" dirty="0" err="1"/>
            <a:t>diretto</a:t>
          </a:r>
          <a:endParaRPr lang="en-US" sz="2000" kern="1200" dirty="0"/>
        </a:p>
      </dsp:txBody>
      <dsp:txXfrm>
        <a:off x="7016474" y="2571833"/>
        <a:ext cx="1454155" cy="705139"/>
      </dsp:txXfrm>
    </dsp:sp>
    <dsp:sp modelId="{B1BA67C4-8102-7644-956B-28E893EABE38}">
      <dsp:nvSpPr>
        <dsp:cNvPr id="0" name=""/>
        <dsp:cNvSpPr/>
      </dsp:nvSpPr>
      <dsp:spPr>
        <a:xfrm rot="2695335">
          <a:off x="5503192" y="3200635"/>
          <a:ext cx="1795228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1795228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00" kern="1200"/>
        </a:p>
      </dsp:txBody>
      <dsp:txXfrm>
        <a:off x="6355926" y="3169069"/>
        <a:ext cx="89761" cy="89761"/>
      </dsp:txXfrm>
    </dsp:sp>
    <dsp:sp modelId="{655D431E-A727-1845-89C3-3C8159B7B3DE}">
      <dsp:nvSpPr>
        <dsp:cNvPr id="0" name=""/>
        <dsp:cNvSpPr/>
      </dsp:nvSpPr>
      <dsp:spPr>
        <a:xfrm>
          <a:off x="7036376" y="3473289"/>
          <a:ext cx="1498031" cy="749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SERT</a:t>
          </a:r>
        </a:p>
      </dsp:txBody>
      <dsp:txXfrm>
        <a:off x="7058314" y="3495227"/>
        <a:ext cx="1454155" cy="705139"/>
      </dsp:txXfrm>
    </dsp:sp>
    <dsp:sp modelId="{5D694128-BBFE-F94B-9A05-4B1C68402E33}">
      <dsp:nvSpPr>
        <dsp:cNvPr id="0" name=""/>
        <dsp:cNvSpPr/>
      </dsp:nvSpPr>
      <dsp:spPr>
        <a:xfrm rot="1045281">
          <a:off x="1508338" y="3023777"/>
          <a:ext cx="2823628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2823628" y="1331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2849561" y="2966502"/>
        <a:ext cx="141181" cy="141181"/>
      </dsp:txXfrm>
    </dsp:sp>
    <dsp:sp modelId="{0D725E69-7183-A140-B3D3-4D4A260418CA}">
      <dsp:nvSpPr>
        <dsp:cNvPr id="0" name=""/>
        <dsp:cNvSpPr/>
      </dsp:nvSpPr>
      <dsp:spPr>
        <a:xfrm>
          <a:off x="4267205" y="3085277"/>
          <a:ext cx="1498031" cy="749015"/>
        </a:xfrm>
        <a:prstGeom prst="roundRect">
          <a:avLst>
            <a:gd name="adj" fmla="val 10000"/>
          </a:avLst>
        </a:prstGeom>
        <a:solidFill>
          <a:srgbClr val="FF000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/>
            <a:t>Colloquio</a:t>
          </a:r>
          <a:endParaRPr lang="en-US" sz="2000" kern="1200" dirty="0"/>
        </a:p>
      </dsp:txBody>
      <dsp:txXfrm>
        <a:off x="4289143" y="3107215"/>
        <a:ext cx="1454155" cy="705139"/>
      </dsp:txXfrm>
    </dsp:sp>
    <dsp:sp modelId="{BD1B3D82-28EE-AF49-8D1C-B7CB4C7D5769}">
      <dsp:nvSpPr>
        <dsp:cNvPr id="0" name=""/>
        <dsp:cNvSpPr/>
      </dsp:nvSpPr>
      <dsp:spPr>
        <a:xfrm rot="1973122">
          <a:off x="1316057" y="3472044"/>
          <a:ext cx="3208190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3208190" y="1331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2839947" y="3405155"/>
        <a:ext cx="160409" cy="160409"/>
      </dsp:txXfrm>
    </dsp:sp>
    <dsp:sp modelId="{05A644B7-3F80-8F40-B3BD-78834065D868}">
      <dsp:nvSpPr>
        <dsp:cNvPr id="0" name=""/>
        <dsp:cNvSpPr/>
      </dsp:nvSpPr>
      <dsp:spPr>
        <a:xfrm>
          <a:off x="4267205" y="3981811"/>
          <a:ext cx="1498031" cy="749015"/>
        </a:xfrm>
        <a:prstGeom prst="roundRect">
          <a:avLst>
            <a:gd name="adj" fmla="val 10000"/>
          </a:avLst>
        </a:prstGeom>
        <a:solidFill>
          <a:srgbClr val="FF000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/>
            <a:t>Pene</a:t>
          </a:r>
          <a:r>
            <a:rPr lang="en-US" sz="2000" kern="1200" dirty="0"/>
            <a:t> Alternative</a:t>
          </a:r>
        </a:p>
      </dsp:txBody>
      <dsp:txXfrm>
        <a:off x="4289143" y="4003749"/>
        <a:ext cx="1454155" cy="7051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C5EEE3-DF8F-9946-8E70-75EC7F6C196A}">
      <dsp:nvSpPr>
        <dsp:cNvPr id="0" name=""/>
        <dsp:cNvSpPr/>
      </dsp:nvSpPr>
      <dsp:spPr>
        <a:xfrm>
          <a:off x="1247761" y="2123448"/>
          <a:ext cx="1044258" cy="522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/>
            <a:t>Familiare</a:t>
          </a:r>
          <a:endParaRPr lang="en-US" sz="1100" kern="1200" dirty="0"/>
        </a:p>
      </dsp:txBody>
      <dsp:txXfrm>
        <a:off x="1263054" y="2138741"/>
        <a:ext cx="1013672" cy="491543"/>
      </dsp:txXfrm>
    </dsp:sp>
    <dsp:sp modelId="{1272A058-A9FE-544B-9631-0FEE9DD511B9}">
      <dsp:nvSpPr>
        <dsp:cNvPr id="0" name=""/>
        <dsp:cNvSpPr/>
      </dsp:nvSpPr>
      <dsp:spPr>
        <a:xfrm rot="19219863">
          <a:off x="2026966" y="1640337"/>
          <a:ext cx="2302265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2302265" y="9349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3120542" y="1592129"/>
        <a:ext cx="115113" cy="115113"/>
      </dsp:txXfrm>
    </dsp:sp>
    <dsp:sp modelId="{50EB5105-203F-4A42-ABC7-01EDCDFF15CF}">
      <dsp:nvSpPr>
        <dsp:cNvPr id="0" name=""/>
        <dsp:cNvSpPr/>
      </dsp:nvSpPr>
      <dsp:spPr>
        <a:xfrm>
          <a:off x="4064178" y="653795"/>
          <a:ext cx="1044258" cy="522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 smtClean="0"/>
            <a:t>Costi</a:t>
          </a:r>
          <a:endParaRPr lang="en-US" sz="1100" kern="1200" dirty="0"/>
        </a:p>
      </dsp:txBody>
      <dsp:txXfrm>
        <a:off x="4079471" y="669088"/>
        <a:ext cx="1013672" cy="491543"/>
      </dsp:txXfrm>
    </dsp:sp>
    <dsp:sp modelId="{74453A87-F1D0-6647-A2F8-62E9934A7C7E}">
      <dsp:nvSpPr>
        <dsp:cNvPr id="0" name=""/>
        <dsp:cNvSpPr/>
      </dsp:nvSpPr>
      <dsp:spPr>
        <a:xfrm rot="18609687">
          <a:off x="1807368" y="1331990"/>
          <a:ext cx="2729995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2729995" y="9349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3104116" y="1273090"/>
        <a:ext cx="136499" cy="136499"/>
      </dsp:txXfrm>
    </dsp:sp>
    <dsp:sp modelId="{9505B92F-586F-EB49-9E0C-5344069B23FA}">
      <dsp:nvSpPr>
        <dsp:cNvPr id="0" name=""/>
        <dsp:cNvSpPr/>
      </dsp:nvSpPr>
      <dsp:spPr>
        <a:xfrm>
          <a:off x="4052713" y="37103"/>
          <a:ext cx="1044258" cy="522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/>
            <a:t>Percorso</a:t>
          </a:r>
          <a:endParaRPr lang="en-US" sz="1100" kern="1200" dirty="0"/>
        </a:p>
      </dsp:txBody>
      <dsp:txXfrm>
        <a:off x="4068006" y="52396"/>
        <a:ext cx="1013672" cy="491543"/>
      </dsp:txXfrm>
    </dsp:sp>
    <dsp:sp modelId="{974BCBCB-B7F9-F245-BD15-31C3A5A4EF37}">
      <dsp:nvSpPr>
        <dsp:cNvPr id="0" name=""/>
        <dsp:cNvSpPr/>
      </dsp:nvSpPr>
      <dsp:spPr>
        <a:xfrm rot="355881">
          <a:off x="5089059" y="441533"/>
          <a:ext cx="2955672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2955672" y="9349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6493004" y="376990"/>
        <a:ext cx="147783" cy="147783"/>
      </dsp:txXfrm>
    </dsp:sp>
    <dsp:sp modelId="{D2DF0FE4-0DBF-1843-8245-81D498296782}">
      <dsp:nvSpPr>
        <dsp:cNvPr id="0" name=""/>
        <dsp:cNvSpPr/>
      </dsp:nvSpPr>
      <dsp:spPr>
        <a:xfrm>
          <a:off x="8036820" y="342533"/>
          <a:ext cx="1044258" cy="522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/>
            <a:t>Settori</a:t>
          </a:r>
          <a:r>
            <a:rPr lang="en-US" sz="1100" kern="1200" dirty="0"/>
            <a:t> di </a:t>
          </a:r>
          <a:r>
            <a:rPr lang="en-US" sz="1100" kern="1200" dirty="0" err="1"/>
            <a:t>Formazione</a:t>
          </a:r>
          <a:endParaRPr lang="en-US" sz="1100" kern="1200" dirty="0"/>
        </a:p>
      </dsp:txBody>
      <dsp:txXfrm>
        <a:off x="8052113" y="357826"/>
        <a:ext cx="1013672" cy="491543"/>
      </dsp:txXfrm>
    </dsp:sp>
    <dsp:sp modelId="{98706692-E05D-DC4A-9D12-9F6F3F0770DA}">
      <dsp:nvSpPr>
        <dsp:cNvPr id="0" name=""/>
        <dsp:cNvSpPr/>
      </dsp:nvSpPr>
      <dsp:spPr>
        <a:xfrm rot="1184114">
          <a:off x="5005812" y="812884"/>
          <a:ext cx="3103976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3103976" y="9349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6480201" y="744634"/>
        <a:ext cx="155198" cy="155198"/>
      </dsp:txXfrm>
    </dsp:sp>
    <dsp:sp modelId="{DA35606F-BD16-B448-8F77-54C054E5A503}">
      <dsp:nvSpPr>
        <dsp:cNvPr id="0" name=""/>
        <dsp:cNvSpPr/>
      </dsp:nvSpPr>
      <dsp:spPr>
        <a:xfrm>
          <a:off x="8018629" y="1085235"/>
          <a:ext cx="1044258" cy="522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/>
            <a:t>Scuola</a:t>
          </a:r>
          <a:endParaRPr lang="en-US" sz="1100" kern="1200" dirty="0"/>
        </a:p>
      </dsp:txBody>
      <dsp:txXfrm>
        <a:off x="8033922" y="1100528"/>
        <a:ext cx="1013672" cy="491543"/>
      </dsp:txXfrm>
    </dsp:sp>
    <dsp:sp modelId="{01FCE2C6-53C6-AA4E-B8F5-CFFECFCDCBF8}">
      <dsp:nvSpPr>
        <dsp:cNvPr id="0" name=""/>
        <dsp:cNvSpPr/>
      </dsp:nvSpPr>
      <dsp:spPr>
        <a:xfrm rot="20081385">
          <a:off x="2197370" y="1953630"/>
          <a:ext cx="1971995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1971995" y="9349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>
        <a:off x="3134067" y="1913679"/>
        <a:ext cx="98599" cy="98599"/>
      </dsp:txXfrm>
    </dsp:sp>
    <dsp:sp modelId="{F3BBB834-27ED-3341-94A7-90B8C79D70EE}">
      <dsp:nvSpPr>
        <dsp:cNvPr id="0" name=""/>
        <dsp:cNvSpPr/>
      </dsp:nvSpPr>
      <dsp:spPr>
        <a:xfrm>
          <a:off x="4074715" y="1280381"/>
          <a:ext cx="1044258" cy="522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Come </a:t>
          </a:r>
          <a:r>
            <a:rPr lang="en-US" sz="1100" kern="1200" dirty="0" err="1"/>
            <a:t>Entrare</a:t>
          </a:r>
          <a:endParaRPr lang="en-US" sz="1100" kern="1200" dirty="0"/>
        </a:p>
      </dsp:txBody>
      <dsp:txXfrm>
        <a:off x="4090008" y="1295674"/>
        <a:ext cx="1013672" cy="491543"/>
      </dsp:txXfrm>
    </dsp:sp>
    <dsp:sp modelId="{77ABB036-D88B-B444-95CA-BBB156F313AA}">
      <dsp:nvSpPr>
        <dsp:cNvPr id="0" name=""/>
        <dsp:cNvSpPr/>
      </dsp:nvSpPr>
      <dsp:spPr>
        <a:xfrm rot="130880">
          <a:off x="5118547" y="1554509"/>
          <a:ext cx="1177670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1177670" y="9349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677940" y="1534417"/>
        <a:ext cx="58883" cy="58883"/>
      </dsp:txXfrm>
    </dsp:sp>
    <dsp:sp modelId="{F5DC82F8-0FA9-9B42-9DB5-40CF6613FA1D}">
      <dsp:nvSpPr>
        <dsp:cNvPr id="0" name=""/>
        <dsp:cNvSpPr/>
      </dsp:nvSpPr>
      <dsp:spPr>
        <a:xfrm>
          <a:off x="6295791" y="1325206"/>
          <a:ext cx="1044258" cy="522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 smtClean="0"/>
            <a:t>Associazioni</a:t>
          </a:r>
          <a:endParaRPr lang="en-US" sz="1100" kern="1200" dirty="0"/>
        </a:p>
      </dsp:txBody>
      <dsp:txXfrm>
        <a:off x="6311084" y="1340499"/>
        <a:ext cx="1013672" cy="491543"/>
      </dsp:txXfrm>
    </dsp:sp>
    <dsp:sp modelId="{658EF615-2149-9F45-B810-5186A114BE5C}">
      <dsp:nvSpPr>
        <dsp:cNvPr id="0" name=""/>
        <dsp:cNvSpPr/>
      </dsp:nvSpPr>
      <dsp:spPr>
        <a:xfrm rot="2103661">
          <a:off x="4988011" y="1946688"/>
          <a:ext cx="1443441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1443441" y="9349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673646" y="1919951"/>
        <a:ext cx="72172" cy="72172"/>
      </dsp:txXfrm>
    </dsp:sp>
    <dsp:sp modelId="{C98469DC-4C40-D54C-B13E-F92B01F67596}">
      <dsp:nvSpPr>
        <dsp:cNvPr id="0" name=""/>
        <dsp:cNvSpPr/>
      </dsp:nvSpPr>
      <dsp:spPr>
        <a:xfrm>
          <a:off x="6300490" y="2109564"/>
          <a:ext cx="1044258" cy="522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/>
            <a:t>Contatto</a:t>
          </a:r>
          <a:r>
            <a:rPr lang="en-US" sz="1100" kern="1200" dirty="0"/>
            <a:t> </a:t>
          </a:r>
          <a:r>
            <a:rPr lang="en-US" sz="1100" kern="1200" dirty="0" err="1"/>
            <a:t>diretto</a:t>
          </a:r>
          <a:endParaRPr lang="en-US" sz="1100" kern="1200" dirty="0"/>
        </a:p>
      </dsp:txBody>
      <dsp:txXfrm>
        <a:off x="6315783" y="2124857"/>
        <a:ext cx="1013672" cy="491543"/>
      </dsp:txXfrm>
    </dsp:sp>
    <dsp:sp modelId="{B1BA67C4-8102-7644-956B-28E893EABE38}">
      <dsp:nvSpPr>
        <dsp:cNvPr id="0" name=""/>
        <dsp:cNvSpPr/>
      </dsp:nvSpPr>
      <dsp:spPr>
        <a:xfrm rot="3211460">
          <a:off x="4720739" y="2321762"/>
          <a:ext cx="1964075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1964075" y="9349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>
        <a:off x="5653675" y="2282010"/>
        <a:ext cx="98203" cy="98203"/>
      </dsp:txXfrm>
    </dsp:sp>
    <dsp:sp modelId="{655D431E-A727-1845-89C3-3C8159B7B3DE}">
      <dsp:nvSpPr>
        <dsp:cNvPr id="0" name=""/>
        <dsp:cNvSpPr/>
      </dsp:nvSpPr>
      <dsp:spPr>
        <a:xfrm>
          <a:off x="6286580" y="2859713"/>
          <a:ext cx="1044258" cy="522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SERT</a:t>
          </a:r>
        </a:p>
      </dsp:txBody>
      <dsp:txXfrm>
        <a:off x="6301873" y="2875006"/>
        <a:ext cx="1013672" cy="491543"/>
      </dsp:txXfrm>
    </dsp:sp>
    <dsp:sp modelId="{5D694128-BBFE-F94B-9A05-4B1C68402E33}">
      <dsp:nvSpPr>
        <dsp:cNvPr id="0" name=""/>
        <dsp:cNvSpPr/>
      </dsp:nvSpPr>
      <dsp:spPr>
        <a:xfrm rot="21200482">
          <a:off x="2285941" y="2270682"/>
          <a:ext cx="1802109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1802109" y="9349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00" kern="1200"/>
        </a:p>
      </dsp:txBody>
      <dsp:txXfrm>
        <a:off x="3141943" y="2234979"/>
        <a:ext cx="90105" cy="90105"/>
      </dsp:txXfrm>
    </dsp:sp>
    <dsp:sp modelId="{0D725E69-7183-A140-B3D3-4D4A260418CA}">
      <dsp:nvSpPr>
        <dsp:cNvPr id="0" name=""/>
        <dsp:cNvSpPr/>
      </dsp:nvSpPr>
      <dsp:spPr>
        <a:xfrm>
          <a:off x="4081973" y="1914486"/>
          <a:ext cx="1044258" cy="522129"/>
        </a:xfrm>
        <a:prstGeom prst="roundRect">
          <a:avLst>
            <a:gd name="adj" fmla="val 10000"/>
          </a:avLst>
        </a:prstGeom>
        <a:solidFill>
          <a:srgbClr val="FF000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/>
            <a:t>Visita</a:t>
          </a:r>
          <a:r>
            <a:rPr lang="en-US" sz="1100" kern="1200" dirty="0"/>
            <a:t> </a:t>
          </a:r>
          <a:r>
            <a:rPr lang="en-US" sz="1100" kern="1200" dirty="0" err="1"/>
            <a:t>familiare</a:t>
          </a:r>
          <a:endParaRPr lang="en-US" sz="1100" kern="1200" dirty="0"/>
        </a:p>
      </dsp:txBody>
      <dsp:txXfrm>
        <a:off x="4097266" y="1929779"/>
        <a:ext cx="1013672" cy="491543"/>
      </dsp:txXfrm>
    </dsp:sp>
    <dsp:sp modelId="{2ABA553C-B4FA-DB41-9F65-2A176B03C7D6}">
      <dsp:nvSpPr>
        <dsp:cNvPr id="0" name=""/>
        <dsp:cNvSpPr/>
      </dsp:nvSpPr>
      <dsp:spPr>
        <a:xfrm rot="742861">
          <a:off x="2270888" y="2569977"/>
          <a:ext cx="1817198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1817198" y="9349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00" kern="1200"/>
        </a:p>
      </dsp:txBody>
      <dsp:txXfrm>
        <a:off x="3134058" y="2533897"/>
        <a:ext cx="90859" cy="90859"/>
      </dsp:txXfrm>
    </dsp:sp>
    <dsp:sp modelId="{4AE2ACEF-4C83-4041-B181-6245A202D372}">
      <dsp:nvSpPr>
        <dsp:cNvPr id="0" name=""/>
        <dsp:cNvSpPr/>
      </dsp:nvSpPr>
      <dsp:spPr>
        <a:xfrm>
          <a:off x="4066956" y="2513076"/>
          <a:ext cx="1044258" cy="522129"/>
        </a:xfrm>
        <a:prstGeom prst="roundRect">
          <a:avLst>
            <a:gd name="adj" fmla="val 10000"/>
          </a:avLst>
        </a:prstGeom>
        <a:solidFill>
          <a:srgbClr val="FF000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/>
            <a:t>Colloquio</a:t>
          </a:r>
          <a:endParaRPr lang="en-US" sz="1100" kern="1200" dirty="0"/>
        </a:p>
      </dsp:txBody>
      <dsp:txXfrm>
        <a:off x="4082249" y="2528369"/>
        <a:ext cx="1013672" cy="491543"/>
      </dsp:txXfrm>
    </dsp:sp>
    <dsp:sp modelId="{BD1B3D82-28EE-AF49-8D1C-B7CB4C7D5769}">
      <dsp:nvSpPr>
        <dsp:cNvPr id="0" name=""/>
        <dsp:cNvSpPr/>
      </dsp:nvSpPr>
      <dsp:spPr>
        <a:xfrm rot="1801904">
          <a:off x="2153273" y="2892397"/>
          <a:ext cx="2066954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2066954" y="9349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>
        <a:off x="3135077" y="2850073"/>
        <a:ext cx="103347" cy="103347"/>
      </dsp:txXfrm>
    </dsp:sp>
    <dsp:sp modelId="{05A644B7-3F80-8F40-B3BD-78834065D868}">
      <dsp:nvSpPr>
        <dsp:cNvPr id="0" name=""/>
        <dsp:cNvSpPr/>
      </dsp:nvSpPr>
      <dsp:spPr>
        <a:xfrm>
          <a:off x="4081482" y="3157916"/>
          <a:ext cx="1044258" cy="522129"/>
        </a:xfrm>
        <a:prstGeom prst="roundRect">
          <a:avLst>
            <a:gd name="adj" fmla="val 10000"/>
          </a:avLst>
        </a:prstGeom>
        <a:solidFill>
          <a:srgbClr val="FF000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/>
            <a:t>Informazioni</a:t>
          </a:r>
          <a:r>
            <a:rPr lang="en-US" sz="1100" kern="1200" dirty="0"/>
            <a:t> / </a:t>
          </a:r>
          <a:r>
            <a:rPr lang="en-US" sz="1100" kern="1200" dirty="0" err="1"/>
            <a:t>auguri</a:t>
          </a:r>
          <a:r>
            <a:rPr lang="en-US" sz="1100" kern="1200" dirty="0"/>
            <a:t>  </a:t>
          </a:r>
          <a:r>
            <a:rPr lang="en-US" sz="1100" kern="1200" dirty="0" err="1"/>
            <a:t>familiare</a:t>
          </a:r>
          <a:endParaRPr lang="en-US" sz="1100" kern="1200" dirty="0"/>
        </a:p>
      </dsp:txBody>
      <dsp:txXfrm>
        <a:off x="4096775" y="3173209"/>
        <a:ext cx="1013672" cy="491543"/>
      </dsp:txXfrm>
    </dsp:sp>
    <dsp:sp modelId="{01365823-E720-8246-987B-3E08B08D2869}">
      <dsp:nvSpPr>
        <dsp:cNvPr id="0" name=""/>
        <dsp:cNvSpPr/>
      </dsp:nvSpPr>
      <dsp:spPr>
        <a:xfrm rot="2629149">
          <a:off x="1946937" y="3233168"/>
          <a:ext cx="2478405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2478405" y="9349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3124180" y="3180557"/>
        <a:ext cx="123920" cy="123920"/>
      </dsp:txXfrm>
    </dsp:sp>
    <dsp:sp modelId="{355503B9-18B2-9346-917A-A7DEFD7895BA}">
      <dsp:nvSpPr>
        <dsp:cNvPr id="0" name=""/>
        <dsp:cNvSpPr/>
      </dsp:nvSpPr>
      <dsp:spPr>
        <a:xfrm>
          <a:off x="4080260" y="3839457"/>
          <a:ext cx="1044258" cy="522129"/>
        </a:xfrm>
        <a:prstGeom prst="roundRect">
          <a:avLst>
            <a:gd name="adj" fmla="val 10000"/>
          </a:avLst>
        </a:prstGeom>
        <a:solidFill>
          <a:srgbClr val="FF000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 smtClean="0"/>
            <a:t>Pene</a:t>
          </a:r>
          <a:r>
            <a:rPr lang="en-US" sz="1100" kern="1200" dirty="0" smtClean="0"/>
            <a:t> </a:t>
          </a:r>
          <a:r>
            <a:rPr lang="en-US" sz="1100" kern="1200" dirty="0" err="1" smtClean="0"/>
            <a:t>Alternativa</a:t>
          </a:r>
          <a:endParaRPr lang="en-US" sz="1100" kern="1200" dirty="0"/>
        </a:p>
      </dsp:txBody>
      <dsp:txXfrm>
        <a:off x="4095553" y="3854750"/>
        <a:ext cx="1013672" cy="49154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C5EEE3-DF8F-9946-8E70-75EC7F6C196A}">
      <dsp:nvSpPr>
        <dsp:cNvPr id="0" name=""/>
        <dsp:cNvSpPr/>
      </dsp:nvSpPr>
      <dsp:spPr>
        <a:xfrm>
          <a:off x="288400" y="2361082"/>
          <a:ext cx="1611281" cy="805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/>
            <a:t>Donatore</a:t>
          </a:r>
          <a:endParaRPr lang="en-US" sz="1500" kern="1200" dirty="0"/>
        </a:p>
      </dsp:txBody>
      <dsp:txXfrm>
        <a:off x="311996" y="2384678"/>
        <a:ext cx="1564089" cy="758448"/>
      </dsp:txXfrm>
    </dsp:sp>
    <dsp:sp modelId="{74453A87-F1D0-6647-A2F8-62E9934A7C7E}">
      <dsp:nvSpPr>
        <dsp:cNvPr id="0" name=""/>
        <dsp:cNvSpPr/>
      </dsp:nvSpPr>
      <dsp:spPr>
        <a:xfrm rot="17562804">
          <a:off x="1133373" y="1599088"/>
          <a:ext cx="2496615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2496615" y="1331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2319265" y="1549988"/>
        <a:ext cx="124830" cy="124830"/>
      </dsp:txXfrm>
    </dsp:sp>
    <dsp:sp modelId="{9505B92F-586F-EB49-9E0C-5344069B23FA}">
      <dsp:nvSpPr>
        <dsp:cNvPr id="0" name=""/>
        <dsp:cNvSpPr/>
      </dsp:nvSpPr>
      <dsp:spPr>
        <a:xfrm>
          <a:off x="2863679" y="58085"/>
          <a:ext cx="1611281" cy="805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/>
            <a:t>Regolare</a:t>
          </a:r>
          <a:endParaRPr lang="en-US" sz="1500" kern="1200" dirty="0"/>
        </a:p>
      </dsp:txBody>
      <dsp:txXfrm>
        <a:off x="2887275" y="81681"/>
        <a:ext cx="1564089" cy="758448"/>
      </dsp:txXfrm>
    </dsp:sp>
    <dsp:sp modelId="{974BCBCB-B7F9-F245-BD15-31C3A5A4EF37}">
      <dsp:nvSpPr>
        <dsp:cNvPr id="0" name=""/>
        <dsp:cNvSpPr/>
      </dsp:nvSpPr>
      <dsp:spPr>
        <a:xfrm rot="21478749">
          <a:off x="4474449" y="418547"/>
          <a:ext cx="1647190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492870" y="13315"/>
              </a:lnTo>
            </a:path>
            <a:path>
              <a:moveTo>
                <a:pt x="1154320" y="13315"/>
              </a:moveTo>
              <a:lnTo>
                <a:pt x="1647190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/>
            <a:t>familare</a:t>
          </a:r>
          <a:endParaRPr lang="en-US" sz="1200" kern="1200" dirty="0"/>
        </a:p>
      </dsp:txBody>
      <dsp:txXfrm>
        <a:off x="4967319" y="225964"/>
        <a:ext cx="661449" cy="411797"/>
      </dsp:txXfrm>
    </dsp:sp>
    <dsp:sp modelId="{D2DF0FE4-0DBF-1843-8245-81D498296782}">
      <dsp:nvSpPr>
        <dsp:cNvPr id="0" name=""/>
        <dsp:cNvSpPr/>
      </dsp:nvSpPr>
      <dsp:spPr>
        <a:xfrm>
          <a:off x="6121127" y="0"/>
          <a:ext cx="1611281" cy="805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/>
            <a:t>Giornale</a:t>
          </a:r>
          <a:endParaRPr lang="en-US" sz="1500" kern="1200" dirty="0"/>
        </a:p>
      </dsp:txBody>
      <dsp:txXfrm>
        <a:off x="6144723" y="23596"/>
        <a:ext cx="1564089" cy="758448"/>
      </dsp:txXfrm>
    </dsp:sp>
    <dsp:sp modelId="{15CFD91B-57E0-3948-91FE-50EE5D10B55A}">
      <dsp:nvSpPr>
        <dsp:cNvPr id="0" name=""/>
        <dsp:cNvSpPr/>
      </dsp:nvSpPr>
      <dsp:spPr>
        <a:xfrm rot="1837278">
          <a:off x="4342587" y="931115"/>
          <a:ext cx="1898555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1898555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00" kern="1200"/>
        </a:p>
      </dsp:txBody>
      <dsp:txXfrm>
        <a:off x="5244401" y="896967"/>
        <a:ext cx="94927" cy="94927"/>
      </dsp:txXfrm>
    </dsp:sp>
    <dsp:sp modelId="{FA1B0AA0-4013-4E46-A8B0-CD64FC37BE80}">
      <dsp:nvSpPr>
        <dsp:cNvPr id="0" name=""/>
        <dsp:cNvSpPr/>
      </dsp:nvSpPr>
      <dsp:spPr>
        <a:xfrm>
          <a:off x="6108769" y="1025136"/>
          <a:ext cx="1611281" cy="805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/>
            <a:t>Soldi</a:t>
          </a:r>
          <a:endParaRPr lang="en-US" sz="1500" kern="1200" dirty="0"/>
        </a:p>
      </dsp:txBody>
      <dsp:txXfrm>
        <a:off x="6132365" y="1048732"/>
        <a:ext cx="1564089" cy="758448"/>
      </dsp:txXfrm>
    </dsp:sp>
    <dsp:sp modelId="{1F06C7A3-52B9-9548-B941-66560CC6DA2B}">
      <dsp:nvSpPr>
        <dsp:cNvPr id="0" name=""/>
        <dsp:cNvSpPr/>
      </dsp:nvSpPr>
      <dsp:spPr>
        <a:xfrm rot="20156050">
          <a:off x="7638750" y="1033230"/>
          <a:ext cx="1870640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472044" y="13315"/>
              </a:lnTo>
            </a:path>
            <a:path>
              <a:moveTo>
                <a:pt x="1398595" y="13315"/>
              </a:moveTo>
              <a:lnTo>
                <a:pt x="1870640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/>
            <a:t>Metodo</a:t>
          </a:r>
          <a:r>
            <a:rPr lang="en-US" sz="1200" kern="1200" dirty="0"/>
            <a:t> di </a:t>
          </a:r>
          <a:r>
            <a:rPr lang="en-US" sz="1200" kern="1200" dirty="0" err="1"/>
            <a:t>pagamento</a:t>
          </a:r>
          <a:endParaRPr lang="en-US" sz="1200" kern="1200" dirty="0"/>
        </a:p>
      </dsp:txBody>
      <dsp:txXfrm>
        <a:off x="8110794" y="812716"/>
        <a:ext cx="926551" cy="467660"/>
      </dsp:txXfrm>
    </dsp:sp>
    <dsp:sp modelId="{70468199-8DD8-D645-8B46-ED325663BE17}">
      <dsp:nvSpPr>
        <dsp:cNvPr id="0" name=""/>
        <dsp:cNvSpPr/>
      </dsp:nvSpPr>
      <dsp:spPr>
        <a:xfrm>
          <a:off x="9428090" y="262315"/>
          <a:ext cx="1611281" cy="805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/>
            <a:t>Bonifici</a:t>
          </a:r>
          <a:endParaRPr lang="en-US" sz="1500" kern="1200" dirty="0"/>
        </a:p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/>
            <a:t>Bollettini</a:t>
          </a:r>
          <a:endParaRPr lang="en-US" sz="1500" kern="1200" dirty="0"/>
        </a:p>
      </dsp:txBody>
      <dsp:txXfrm>
        <a:off x="9451686" y="285911"/>
        <a:ext cx="1564089" cy="758448"/>
      </dsp:txXfrm>
    </dsp:sp>
    <dsp:sp modelId="{2BDE4557-409A-F047-8A85-490FAC295CFD}">
      <dsp:nvSpPr>
        <dsp:cNvPr id="0" name=""/>
        <dsp:cNvSpPr/>
      </dsp:nvSpPr>
      <dsp:spPr>
        <a:xfrm rot="1015181">
          <a:off x="7681355" y="1674802"/>
          <a:ext cx="1787862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430204" y="13315"/>
              </a:lnTo>
            </a:path>
            <a:path>
              <a:moveTo>
                <a:pt x="1357657" y="13315"/>
              </a:moveTo>
              <a:lnTo>
                <a:pt x="1787862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/>
            <a:t>Metodo</a:t>
          </a:r>
          <a:r>
            <a:rPr lang="en-US" sz="1200" kern="1200" dirty="0"/>
            <a:t> di </a:t>
          </a:r>
          <a:r>
            <a:rPr lang="en-US" sz="1200" kern="1200" dirty="0" err="1"/>
            <a:t>pagamento</a:t>
          </a:r>
          <a:endParaRPr lang="en-US" sz="1200" kern="1200" dirty="0"/>
        </a:p>
      </dsp:txBody>
      <dsp:txXfrm>
        <a:off x="8111560" y="1464635"/>
        <a:ext cx="927453" cy="446965"/>
      </dsp:txXfrm>
    </dsp:sp>
    <dsp:sp modelId="{58E949D6-D71C-5444-95E7-EF32DA412147}">
      <dsp:nvSpPr>
        <dsp:cNvPr id="0" name=""/>
        <dsp:cNvSpPr/>
      </dsp:nvSpPr>
      <dsp:spPr>
        <a:xfrm>
          <a:off x="9430523" y="1545459"/>
          <a:ext cx="1611281" cy="805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/>
            <a:t>Carta di </a:t>
          </a:r>
          <a:r>
            <a:rPr lang="en-US" sz="1500" kern="1200" dirty="0" err="1"/>
            <a:t>credito</a:t>
          </a:r>
          <a:endParaRPr lang="en-US" sz="1500" kern="1200" dirty="0"/>
        </a:p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/>
            <a:t>RID</a:t>
          </a:r>
        </a:p>
      </dsp:txBody>
      <dsp:txXfrm>
        <a:off x="9454119" y="1569055"/>
        <a:ext cx="1564089" cy="758448"/>
      </dsp:txXfrm>
    </dsp:sp>
    <dsp:sp modelId="{01FCE2C6-53C6-AA4E-B8F5-CFFECFCDCBF8}">
      <dsp:nvSpPr>
        <dsp:cNvPr id="0" name=""/>
        <dsp:cNvSpPr/>
      </dsp:nvSpPr>
      <dsp:spPr>
        <a:xfrm rot="19344136">
          <a:off x="1778053" y="2393281"/>
          <a:ext cx="1171275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1171275" y="1331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334409" y="2377314"/>
        <a:ext cx="58563" cy="58563"/>
      </dsp:txXfrm>
    </dsp:sp>
    <dsp:sp modelId="{F3BBB834-27ED-3341-94A7-90B8C79D70EE}">
      <dsp:nvSpPr>
        <dsp:cNvPr id="0" name=""/>
        <dsp:cNvSpPr/>
      </dsp:nvSpPr>
      <dsp:spPr>
        <a:xfrm>
          <a:off x="2827699" y="1646470"/>
          <a:ext cx="1649001" cy="805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/>
            <a:t>Una tantum</a:t>
          </a:r>
        </a:p>
      </dsp:txBody>
      <dsp:txXfrm>
        <a:off x="2851295" y="1670066"/>
        <a:ext cx="1601809" cy="758448"/>
      </dsp:txXfrm>
    </dsp:sp>
    <dsp:sp modelId="{77ABB036-D88B-B444-95CA-BBB156F313AA}">
      <dsp:nvSpPr>
        <dsp:cNvPr id="0" name=""/>
        <dsp:cNvSpPr/>
      </dsp:nvSpPr>
      <dsp:spPr>
        <a:xfrm rot="2397996">
          <a:off x="4233575" y="2704564"/>
          <a:ext cx="2081727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2081727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>
        <a:off x="5222396" y="2665837"/>
        <a:ext cx="104086" cy="104086"/>
      </dsp:txXfrm>
    </dsp:sp>
    <dsp:sp modelId="{F5DC82F8-0FA9-9B42-9DB5-40CF6613FA1D}">
      <dsp:nvSpPr>
        <dsp:cNvPr id="0" name=""/>
        <dsp:cNvSpPr/>
      </dsp:nvSpPr>
      <dsp:spPr>
        <a:xfrm>
          <a:off x="6072176" y="2983649"/>
          <a:ext cx="1611281" cy="805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/>
            <a:t>Beni</a:t>
          </a:r>
        </a:p>
      </dsp:txBody>
      <dsp:txXfrm>
        <a:off x="6095772" y="3007245"/>
        <a:ext cx="1564089" cy="758448"/>
      </dsp:txXfrm>
    </dsp:sp>
    <dsp:sp modelId="{03EF8603-8BF5-F748-A448-AD48D51AC3AF}">
      <dsp:nvSpPr>
        <dsp:cNvPr id="0" name=""/>
        <dsp:cNvSpPr/>
      </dsp:nvSpPr>
      <dsp:spPr>
        <a:xfrm rot="21071186">
          <a:off x="7672805" y="3234914"/>
          <a:ext cx="1804464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1804464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00" kern="1200"/>
        </a:p>
      </dsp:txBody>
      <dsp:txXfrm>
        <a:off x="8529925" y="3203118"/>
        <a:ext cx="90223" cy="90223"/>
      </dsp:txXfrm>
    </dsp:sp>
    <dsp:sp modelId="{FC69B68F-7735-BB4C-81BE-BF9F702CD128}">
      <dsp:nvSpPr>
        <dsp:cNvPr id="0" name=""/>
        <dsp:cNvSpPr/>
      </dsp:nvSpPr>
      <dsp:spPr>
        <a:xfrm>
          <a:off x="9466615" y="2707169"/>
          <a:ext cx="1611281" cy="805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/>
            <a:t>Lasciti</a:t>
          </a:r>
          <a:endParaRPr lang="en-US" sz="1500" kern="1200" dirty="0"/>
        </a:p>
      </dsp:txBody>
      <dsp:txXfrm>
        <a:off x="9490211" y="2730765"/>
        <a:ext cx="1564089" cy="758448"/>
      </dsp:txXfrm>
    </dsp:sp>
    <dsp:sp modelId="{433C3C24-310A-8148-A63C-B12F4A8EF77C}">
      <dsp:nvSpPr>
        <dsp:cNvPr id="0" name=""/>
        <dsp:cNvSpPr/>
      </dsp:nvSpPr>
      <dsp:spPr>
        <a:xfrm rot="1817684">
          <a:off x="7544347" y="3887032"/>
          <a:ext cx="2037386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2037386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>
        <a:off x="8512106" y="3849412"/>
        <a:ext cx="101869" cy="101869"/>
      </dsp:txXfrm>
    </dsp:sp>
    <dsp:sp modelId="{576E5D9B-62D7-5E4C-AF81-AE5C6AC65DB4}">
      <dsp:nvSpPr>
        <dsp:cNvPr id="0" name=""/>
        <dsp:cNvSpPr/>
      </dsp:nvSpPr>
      <dsp:spPr>
        <a:xfrm>
          <a:off x="9442623" y="4011405"/>
          <a:ext cx="1611281" cy="805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/>
            <a:t>Materiali</a:t>
          </a:r>
          <a:endParaRPr lang="en-US" sz="1500" kern="1200" dirty="0"/>
        </a:p>
      </dsp:txBody>
      <dsp:txXfrm>
        <a:off x="9466219" y="4035001"/>
        <a:ext cx="1564089" cy="758448"/>
      </dsp:txXfrm>
    </dsp:sp>
    <dsp:sp modelId="{5D694128-BBFE-F94B-9A05-4B1C68402E33}">
      <dsp:nvSpPr>
        <dsp:cNvPr id="0" name=""/>
        <dsp:cNvSpPr/>
      </dsp:nvSpPr>
      <dsp:spPr>
        <a:xfrm rot="2007592">
          <a:off x="1806316" y="3061201"/>
          <a:ext cx="1126737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1126737" y="1331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341516" y="3046348"/>
        <a:ext cx="56336" cy="56336"/>
      </dsp:txXfrm>
    </dsp:sp>
    <dsp:sp modelId="{0D725E69-7183-A140-B3D3-4D4A260418CA}">
      <dsp:nvSpPr>
        <dsp:cNvPr id="0" name=""/>
        <dsp:cNvSpPr/>
      </dsp:nvSpPr>
      <dsp:spPr>
        <a:xfrm>
          <a:off x="2839687" y="2982311"/>
          <a:ext cx="1611281" cy="805640"/>
        </a:xfrm>
        <a:prstGeom prst="roundRect">
          <a:avLst>
            <a:gd name="adj" fmla="val 10000"/>
          </a:avLst>
        </a:prstGeom>
        <a:solidFill>
          <a:srgbClr val="002060"/>
        </a:solidFill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/>
            <a:t>Fiscalità</a:t>
          </a:r>
          <a:endParaRPr lang="en-US" sz="1500" kern="1200" dirty="0"/>
        </a:p>
      </dsp:txBody>
      <dsp:txXfrm>
        <a:off x="2863283" y="3005907"/>
        <a:ext cx="1564089" cy="758448"/>
      </dsp:txXfrm>
    </dsp:sp>
    <dsp:sp modelId="{B2EE2828-CEA3-AF40-8AF1-946F7515BA2F}">
      <dsp:nvSpPr>
        <dsp:cNvPr id="0" name=""/>
        <dsp:cNvSpPr/>
      </dsp:nvSpPr>
      <dsp:spPr>
        <a:xfrm rot="3783081">
          <a:off x="1318514" y="3698012"/>
          <a:ext cx="2125671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2125671" y="1331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>
        <a:off x="2328208" y="3658186"/>
        <a:ext cx="106283" cy="106283"/>
      </dsp:txXfrm>
    </dsp:sp>
    <dsp:sp modelId="{A9985BF9-1C47-D24C-AC73-085D9A0A18BD}">
      <dsp:nvSpPr>
        <dsp:cNvPr id="0" name=""/>
        <dsp:cNvSpPr/>
      </dsp:nvSpPr>
      <dsp:spPr>
        <a:xfrm>
          <a:off x="2863019" y="4255933"/>
          <a:ext cx="1611281" cy="805640"/>
        </a:xfrm>
        <a:prstGeom prst="roundRect">
          <a:avLst>
            <a:gd name="adj" fmla="val 10000"/>
          </a:avLst>
        </a:prstGeom>
        <a:solidFill>
          <a:srgbClr val="FF000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/>
            <a:t>Visite</a:t>
          </a:r>
          <a:r>
            <a:rPr lang="en-US" sz="1500" kern="1200" dirty="0"/>
            <a:t> </a:t>
          </a:r>
          <a:r>
            <a:rPr lang="en-US" sz="1500" kern="1200" dirty="0" err="1"/>
            <a:t>Giornaliere</a:t>
          </a:r>
          <a:endParaRPr lang="en-US" sz="1500" kern="1200" dirty="0"/>
        </a:p>
      </dsp:txBody>
      <dsp:txXfrm>
        <a:off x="2886615" y="4279529"/>
        <a:ext cx="1564089" cy="7584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png>
</file>

<file path=ppt/media/image5.jpg>
</file>

<file path=ppt/media/image6.jp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DE2C37-AEB6-3142-87C5-E437C18C7276}" type="datetimeFigureOut">
              <a:rPr lang="it-IT" smtClean="0"/>
              <a:t>25/02/19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5ED341-8A45-EE41-9536-B14A03FBEF3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65525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ED341-8A45-EE41-9536-B14A03FBEF3D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6591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ibm-sanpa/SanPatrignanoChatbot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eg"/><Relationship Id="rId5" Type="http://schemas.openxmlformats.org/officeDocument/2006/relationships/image" Target="../media/image4.png"/><Relationship Id="rId6" Type="http://schemas.openxmlformats.org/officeDocument/2006/relationships/image" Target="../media/image5.jpg"/><Relationship Id="rId7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1" y="685800"/>
            <a:ext cx="9397939" cy="2425536"/>
          </a:xfrm>
        </p:spPr>
        <p:txBody>
          <a:bodyPr/>
          <a:lstStyle/>
          <a:p>
            <a:r>
              <a:rPr lang="en-US" dirty="0" err="1"/>
              <a:t>Progetto</a:t>
            </a:r>
            <a:r>
              <a:rPr lang="en-US" dirty="0"/>
              <a:t> San </a:t>
            </a:r>
            <a:r>
              <a:rPr lang="en-US" dirty="0" err="1"/>
              <a:t>Patrignano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111337"/>
            <a:ext cx="6400800" cy="1555666"/>
          </a:xfrm>
        </p:spPr>
        <p:txBody>
          <a:bodyPr/>
          <a:lstStyle/>
          <a:p>
            <a:r>
              <a:rPr lang="en-US" dirty="0"/>
              <a:t>Salvatore D’Angelo</a:t>
            </a:r>
          </a:p>
          <a:p>
            <a:r>
              <a:rPr lang="en-US" dirty="0"/>
              <a:t>Rosario </a:t>
            </a:r>
            <a:r>
              <a:rPr lang="en-US" dirty="0" err="1"/>
              <a:t>Boccia</a:t>
            </a:r>
            <a:endParaRPr lang="en-US" dirty="0"/>
          </a:p>
          <a:p>
            <a:r>
              <a:rPr lang="en-US" dirty="0"/>
              <a:t>Antonio di </a:t>
            </a:r>
            <a:r>
              <a:rPr lang="en-US" dirty="0" err="1"/>
              <a:t>Cocco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798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59C833E-FD6E-8444-866A-F6DDF3512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639" y="387276"/>
            <a:ext cx="8534400" cy="976765"/>
          </a:xfrm>
        </p:spPr>
        <p:txBody>
          <a:bodyPr/>
          <a:lstStyle/>
          <a:p>
            <a:r>
              <a:rPr lang="it-IT" dirty="0"/>
              <a:t>Diagramma Familiare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xmlns="" id="{7330D1BD-4A86-6544-BE6A-B815C49335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6178190"/>
              </p:ext>
            </p:extLst>
          </p:nvPr>
        </p:nvGraphicFramePr>
        <p:xfrm>
          <a:off x="610639" y="1408069"/>
          <a:ext cx="11064688" cy="5026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701156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59C833E-FD6E-8444-866A-F6DDF3512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638" y="387276"/>
            <a:ext cx="8534400" cy="976765"/>
          </a:xfrm>
        </p:spPr>
        <p:txBody>
          <a:bodyPr/>
          <a:lstStyle/>
          <a:p>
            <a:r>
              <a:rPr lang="it-IT" dirty="0"/>
              <a:t>Diagramma donatore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xmlns="" id="{7330D1BD-4A86-6544-BE6A-B815C49335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71404066"/>
              </p:ext>
            </p:extLst>
          </p:nvPr>
        </p:nvGraphicFramePr>
        <p:xfrm>
          <a:off x="162211" y="1583475"/>
          <a:ext cx="11310016" cy="54453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5" name="Straight Arrow Connector 4"/>
          <p:cNvCxnSpPr/>
          <p:nvPr/>
        </p:nvCxnSpPr>
        <p:spPr>
          <a:xfrm flipV="1">
            <a:off x="4650059" y="3021980"/>
            <a:ext cx="1572321" cy="579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4650059" y="3021980"/>
            <a:ext cx="1650380" cy="579864"/>
          </a:xfrm>
          <a:prstGeom prst="line">
            <a:avLst/>
          </a:prstGeom>
          <a:ln w="22225">
            <a:solidFill>
              <a:schemeClr val="accent1">
                <a:lumMod val="75000"/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1122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2907" y="130630"/>
            <a:ext cx="5965903" cy="1092528"/>
          </a:xfrm>
        </p:spPr>
        <p:txBody>
          <a:bodyPr>
            <a:normAutofit fontScale="90000"/>
          </a:bodyPr>
          <a:lstStyle/>
          <a:p>
            <a:r>
              <a:rPr lang="en-US" smtClean="0"/>
              <a:t>TOOLS &amp; TEST ENVIRONMENTS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1531916"/>
            <a:ext cx="9659196" cy="4512623"/>
          </a:xfrm>
        </p:spPr>
        <p:txBody>
          <a:bodyPr>
            <a:normAutofit/>
          </a:bodyPr>
          <a:lstStyle/>
          <a:p>
            <a:pPr algn="just"/>
            <a:r>
              <a:rPr lang="en-US" b="1" dirty="0" smtClean="0">
                <a:solidFill>
                  <a:schemeClr val="tx1"/>
                </a:solidFill>
              </a:rPr>
              <a:t>PROGETTO GIT</a:t>
            </a:r>
            <a:r>
              <a:rPr lang="en-US" dirty="0" smtClean="0">
                <a:solidFill>
                  <a:schemeClr val="tx1"/>
                </a:solidFill>
              </a:rPr>
              <a:t>: </a:t>
            </a:r>
            <a:r>
              <a:rPr lang="en-US" dirty="0" err="1" smtClean="0">
                <a:solidFill>
                  <a:schemeClr val="tx1"/>
                </a:solidFill>
              </a:rPr>
              <a:t>Abbiamo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creato</a:t>
            </a:r>
            <a:r>
              <a:rPr lang="en-US" dirty="0" smtClean="0">
                <a:solidFill>
                  <a:schemeClr val="tx1"/>
                </a:solidFill>
              </a:rPr>
              <a:t> un </a:t>
            </a:r>
            <a:r>
              <a:rPr lang="en-US" dirty="0" err="1" smtClean="0">
                <a:solidFill>
                  <a:schemeClr val="tx1"/>
                </a:solidFill>
              </a:rPr>
              <a:t>progetto</a:t>
            </a:r>
            <a:r>
              <a:rPr lang="en-US" dirty="0" smtClean="0">
                <a:solidFill>
                  <a:schemeClr val="tx1"/>
                </a:solidFill>
              </a:rPr>
              <a:t> GIT dove </a:t>
            </a:r>
            <a:r>
              <a:rPr lang="en-US" dirty="0" err="1" smtClean="0">
                <a:solidFill>
                  <a:schemeClr val="tx1"/>
                </a:solidFill>
              </a:rPr>
              <a:t>raccogliere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tutte</a:t>
            </a:r>
            <a:r>
              <a:rPr lang="en-US" dirty="0" smtClean="0">
                <a:solidFill>
                  <a:schemeClr val="tx1"/>
                </a:solidFill>
              </a:rPr>
              <a:t> le </a:t>
            </a:r>
            <a:r>
              <a:rPr lang="en-US" dirty="0" err="1" smtClean="0">
                <a:solidFill>
                  <a:schemeClr val="tx1"/>
                </a:solidFill>
              </a:rPr>
              <a:t>informazioni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sviluppate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durante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il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progetto</a:t>
            </a:r>
            <a:r>
              <a:rPr lang="en-US" dirty="0" smtClean="0">
                <a:solidFill>
                  <a:schemeClr val="tx1"/>
                </a:solidFill>
              </a:rPr>
              <a:t> e </a:t>
            </a:r>
            <a:r>
              <a:rPr lang="en-US" dirty="0" err="1" smtClean="0">
                <a:solidFill>
                  <a:schemeClr val="tx1"/>
                </a:solidFill>
              </a:rPr>
              <a:t>lavorare</a:t>
            </a:r>
            <a:r>
              <a:rPr lang="en-US" dirty="0" smtClean="0">
                <a:solidFill>
                  <a:schemeClr val="tx1"/>
                </a:solidFill>
              </a:rPr>
              <a:t> in </a:t>
            </a:r>
            <a:r>
              <a:rPr lang="en-US" dirty="0" err="1" smtClean="0">
                <a:solidFill>
                  <a:schemeClr val="tx1"/>
                </a:solidFill>
              </a:rPr>
              <a:t>maniera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cooperativa</a:t>
            </a:r>
            <a:r>
              <a:rPr lang="en-US" dirty="0">
                <a:solidFill>
                  <a:schemeClr val="tx1"/>
                </a:solidFill>
              </a:rPr>
              <a:t>. </a:t>
            </a:r>
            <a:r>
              <a:rPr lang="en-US" dirty="0">
                <a:solidFill>
                  <a:schemeClr val="tx1"/>
                </a:solidFill>
                <a:hlinkClick r:id="rId2"/>
              </a:rPr>
              <a:t>https://</a:t>
            </a:r>
            <a:r>
              <a:rPr lang="en-US" dirty="0" smtClean="0">
                <a:solidFill>
                  <a:schemeClr val="tx1"/>
                </a:solidFill>
                <a:hlinkClick r:id="rId2"/>
              </a:rPr>
              <a:t>github.com/ibm-sanpa/SanPatrignanoChatbot</a:t>
            </a:r>
            <a:endParaRPr lang="en-US" dirty="0" smtClean="0">
              <a:solidFill>
                <a:schemeClr val="tx1"/>
              </a:solidFill>
            </a:endParaRP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TOOLCHAIN</a:t>
            </a:r>
            <a:r>
              <a:rPr lang="en-US" dirty="0" smtClean="0">
                <a:solidFill>
                  <a:schemeClr val="tx1"/>
                </a:solidFill>
              </a:rPr>
              <a:t>: </a:t>
            </a:r>
            <a:r>
              <a:rPr lang="en-US" dirty="0" err="1" smtClean="0">
                <a:solidFill>
                  <a:schemeClr val="tx1"/>
                </a:solidFill>
              </a:rPr>
              <a:t>ambiente</a:t>
            </a:r>
            <a:r>
              <a:rPr lang="en-US" dirty="0" smtClean="0">
                <a:solidFill>
                  <a:schemeClr val="tx1"/>
                </a:solidFill>
              </a:rPr>
              <a:t> di integration test (dev) and di test e training.</a:t>
            </a: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AMBIENTE DI TEST di TRAINING</a:t>
            </a:r>
            <a:r>
              <a:rPr lang="en-US" dirty="0" smtClean="0">
                <a:solidFill>
                  <a:schemeClr val="tx1"/>
                </a:solidFill>
              </a:rPr>
              <a:t>: </a:t>
            </a:r>
            <a:r>
              <a:rPr lang="en-US" dirty="0" err="1" smtClean="0">
                <a:solidFill>
                  <a:schemeClr val="tx1"/>
                </a:solidFill>
              </a:rPr>
              <a:t>necessario</a:t>
            </a:r>
            <a:r>
              <a:rPr lang="en-US" dirty="0" smtClean="0">
                <a:solidFill>
                  <a:schemeClr val="tx1"/>
                </a:solidFill>
              </a:rPr>
              <a:t> per far </a:t>
            </a:r>
            <a:r>
              <a:rPr lang="en-US" dirty="0" err="1" smtClean="0">
                <a:solidFill>
                  <a:schemeClr val="tx1"/>
                </a:solidFill>
              </a:rPr>
              <a:t>testare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il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chatbot</a:t>
            </a:r>
            <a:r>
              <a:rPr lang="en-US" dirty="0" smtClean="0">
                <a:solidFill>
                  <a:schemeClr val="tx1"/>
                </a:solidFill>
              </a:rPr>
              <a:t> a </a:t>
            </a:r>
            <a:r>
              <a:rPr lang="en-US" dirty="0" err="1" smtClean="0">
                <a:solidFill>
                  <a:schemeClr val="tx1"/>
                </a:solidFill>
              </a:rPr>
              <a:t>persone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esterne</a:t>
            </a:r>
            <a:r>
              <a:rPr lang="en-US" dirty="0" smtClean="0">
                <a:solidFill>
                  <a:schemeClr val="tx1"/>
                </a:solidFill>
              </a:rPr>
              <a:t> al team e </a:t>
            </a:r>
            <a:r>
              <a:rPr lang="en-US" dirty="0" err="1" smtClean="0">
                <a:solidFill>
                  <a:schemeClr val="tx1"/>
                </a:solidFill>
              </a:rPr>
              <a:t>tramite</a:t>
            </a:r>
            <a:r>
              <a:rPr lang="en-US" dirty="0" smtClean="0">
                <a:solidFill>
                  <a:schemeClr val="tx1"/>
                </a:solidFill>
              </a:rPr>
              <a:t> I tools di analytics di Watson Assistant </a:t>
            </a:r>
            <a:r>
              <a:rPr lang="en-US" dirty="0" err="1" smtClean="0">
                <a:solidFill>
                  <a:schemeClr val="tx1"/>
                </a:solidFill>
              </a:rPr>
              <a:t>creare</a:t>
            </a:r>
            <a:r>
              <a:rPr lang="en-US" dirty="0" smtClean="0">
                <a:solidFill>
                  <a:schemeClr val="tx1"/>
                </a:solidFill>
              </a:rPr>
              <a:t> un training set </a:t>
            </a:r>
            <a:r>
              <a:rPr lang="en-US" dirty="0" err="1" smtClean="0">
                <a:solidFill>
                  <a:schemeClr val="tx1"/>
                </a:solidFill>
              </a:rPr>
              <a:t>sempre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più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potente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ed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adeguato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alle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necessità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degli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obiettivi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fissati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1947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4010" y="130630"/>
            <a:ext cx="4114800" cy="109252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Cosa fare ANCORA?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0329" y="1223158"/>
            <a:ext cx="9659196" cy="3557817"/>
          </a:xfrm>
        </p:spPr>
        <p:txBody>
          <a:bodyPr>
            <a:normAutofit/>
          </a:bodyPr>
          <a:lstStyle/>
          <a:p>
            <a:pPr algn="just"/>
            <a:r>
              <a:rPr lang="en-US" b="1" dirty="0" err="1" smtClean="0">
                <a:solidFill>
                  <a:schemeClr val="tx1"/>
                </a:solidFill>
              </a:rPr>
              <a:t>Completare</a:t>
            </a:r>
            <a:r>
              <a:rPr lang="en-US" b="1" dirty="0" smtClean="0">
                <a:solidFill>
                  <a:schemeClr val="tx1"/>
                </a:solidFill>
              </a:rPr>
              <a:t> MVP: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completare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gli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scenari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delle</a:t>
            </a:r>
            <a:r>
              <a:rPr lang="en-US" dirty="0" smtClean="0">
                <a:solidFill>
                  <a:schemeClr val="tx1"/>
                </a:solidFill>
              </a:rPr>
              <a:t> Personas </a:t>
            </a:r>
            <a:r>
              <a:rPr lang="en-US" dirty="0" err="1" smtClean="0">
                <a:solidFill>
                  <a:schemeClr val="tx1"/>
                </a:solidFill>
              </a:rPr>
              <a:t>principali</a:t>
            </a:r>
            <a:r>
              <a:rPr lang="en-US" dirty="0" smtClean="0">
                <a:solidFill>
                  <a:schemeClr val="tx1"/>
                </a:solidFill>
              </a:rPr>
              <a:t>, </a:t>
            </a:r>
            <a:r>
              <a:rPr lang="en-US" dirty="0" err="1" smtClean="0">
                <a:solidFill>
                  <a:schemeClr val="tx1"/>
                </a:solidFill>
              </a:rPr>
              <a:t>scenari</a:t>
            </a:r>
            <a:r>
              <a:rPr lang="en-US" dirty="0" smtClean="0">
                <a:solidFill>
                  <a:schemeClr val="tx1"/>
                </a:solidFill>
              </a:rPr>
              <a:t> di chit chat e di </a:t>
            </a:r>
            <a:r>
              <a:rPr lang="en-US" dirty="0" err="1" smtClean="0">
                <a:solidFill>
                  <a:schemeClr val="tx1"/>
                </a:solidFill>
              </a:rPr>
              <a:t>disambiguazione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algn="just"/>
            <a:r>
              <a:rPr lang="en-US" b="1" dirty="0" err="1" smtClean="0">
                <a:solidFill>
                  <a:schemeClr val="tx1"/>
                </a:solidFill>
              </a:rPr>
              <a:t>Implementare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scenari</a:t>
            </a:r>
            <a:r>
              <a:rPr lang="en-US" b="1" dirty="0" smtClean="0">
                <a:solidFill>
                  <a:schemeClr val="tx1"/>
                </a:solidFill>
              </a:rPr>
              <a:t> Wow per Personas </a:t>
            </a:r>
            <a:r>
              <a:rPr lang="en-US" b="1" dirty="0" err="1" smtClean="0">
                <a:solidFill>
                  <a:schemeClr val="tx1"/>
                </a:solidFill>
              </a:rPr>
              <a:t>Familiare</a:t>
            </a:r>
            <a:endParaRPr lang="en-US" b="1" dirty="0" smtClean="0">
              <a:solidFill>
                <a:schemeClr val="tx1"/>
              </a:solidFill>
            </a:endParaRPr>
          </a:p>
          <a:p>
            <a:pPr algn="just"/>
            <a:r>
              <a:rPr lang="en-US" b="1" dirty="0" err="1" smtClean="0">
                <a:solidFill>
                  <a:schemeClr val="tx1"/>
                </a:solidFill>
              </a:rPr>
              <a:t>Costruzione</a:t>
            </a:r>
            <a:r>
              <a:rPr lang="en-US" b="1" dirty="0" smtClean="0">
                <a:solidFill>
                  <a:schemeClr val="tx1"/>
                </a:solidFill>
              </a:rPr>
              <a:t> di un training set </a:t>
            </a:r>
            <a:r>
              <a:rPr lang="en-US" b="1" dirty="0" err="1" smtClean="0">
                <a:solidFill>
                  <a:schemeClr val="tx1"/>
                </a:solidFill>
              </a:rPr>
              <a:t>efficace</a:t>
            </a:r>
            <a:endParaRPr lang="en-US" b="1" dirty="0" smtClean="0">
              <a:solidFill>
                <a:schemeClr val="tx1"/>
              </a:solidFill>
            </a:endParaRPr>
          </a:p>
          <a:p>
            <a:pPr algn="just"/>
            <a:r>
              <a:rPr lang="en-US" b="1" dirty="0" err="1" smtClean="0">
                <a:solidFill>
                  <a:schemeClr val="tx1"/>
                </a:solidFill>
              </a:rPr>
              <a:t>Integrare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Chatbot</a:t>
            </a:r>
            <a:r>
              <a:rPr lang="en-US" b="1" dirty="0" smtClean="0">
                <a:solidFill>
                  <a:schemeClr val="tx1"/>
                </a:solidFill>
              </a:rPr>
              <a:t> in </a:t>
            </a:r>
            <a:r>
              <a:rPr lang="en-US" b="1" dirty="0" err="1" smtClean="0">
                <a:solidFill>
                  <a:schemeClr val="tx1"/>
                </a:solidFill>
              </a:rPr>
              <a:t>Wordpress</a:t>
            </a:r>
            <a:r>
              <a:rPr lang="en-US" b="1" dirty="0" smtClean="0">
                <a:solidFill>
                  <a:schemeClr val="tx1"/>
                </a:solidFill>
              </a:rPr>
              <a:t> con Plugin di Watson Assistant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</a:p>
          <a:p>
            <a:pPr algn="just"/>
            <a:r>
              <a:rPr lang="en-US" b="1" dirty="0" err="1" smtClean="0">
                <a:solidFill>
                  <a:schemeClr val="tx1"/>
                </a:solidFill>
              </a:rPr>
              <a:t>Integrare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Chatbot</a:t>
            </a:r>
            <a:r>
              <a:rPr lang="en-US" b="1" dirty="0" smtClean="0">
                <a:solidFill>
                  <a:schemeClr val="tx1"/>
                </a:solidFill>
              </a:rPr>
              <a:t> in Facebook Messenger</a:t>
            </a: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Account a </a:t>
            </a:r>
            <a:r>
              <a:rPr lang="en-US" b="1" dirty="0" err="1" smtClean="0">
                <a:solidFill>
                  <a:schemeClr val="tx1"/>
                </a:solidFill>
              </a:rPr>
              <a:t>pagamento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della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fondazione</a:t>
            </a:r>
            <a:r>
              <a:rPr lang="en-US" b="1" dirty="0" smtClean="0">
                <a:solidFill>
                  <a:schemeClr val="tx1"/>
                </a:solidFill>
              </a:rPr>
              <a:t> per </a:t>
            </a:r>
            <a:r>
              <a:rPr lang="en-US" b="1" dirty="0" err="1" smtClean="0">
                <a:solidFill>
                  <a:schemeClr val="tx1"/>
                </a:solidFill>
              </a:rPr>
              <a:t>eventuale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messa</a:t>
            </a:r>
            <a:r>
              <a:rPr lang="en-US" b="1" dirty="0" smtClean="0">
                <a:solidFill>
                  <a:schemeClr val="tx1"/>
                </a:solidFill>
              </a:rPr>
              <a:t> in </a:t>
            </a:r>
            <a:r>
              <a:rPr lang="en-US" b="1" smtClean="0">
                <a:solidFill>
                  <a:schemeClr val="tx1"/>
                </a:solidFill>
              </a:rPr>
              <a:t>produzione</a:t>
            </a:r>
            <a:endParaRPr lang="en-US" b="1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584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1" y="685800"/>
            <a:ext cx="9397939" cy="2425536"/>
          </a:xfrm>
        </p:spPr>
        <p:txBody>
          <a:bodyPr/>
          <a:lstStyle/>
          <a:p>
            <a:r>
              <a:rPr lang="en-US" dirty="0" smtClean="0"/>
              <a:t>BACKUP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67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7559" y="118753"/>
            <a:ext cx="6685807" cy="1388314"/>
          </a:xfrm>
        </p:spPr>
        <p:txBody>
          <a:bodyPr/>
          <a:lstStyle/>
          <a:p>
            <a:r>
              <a:rPr lang="en-US" dirty="0"/>
              <a:t>San </a:t>
            </a:r>
            <a:r>
              <a:rPr lang="en-US" dirty="0" err="1"/>
              <a:t>Patrignano</a:t>
            </a:r>
            <a:r>
              <a:rPr lang="en-US" dirty="0"/>
              <a:t> IN NUMERI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1703" y="1507067"/>
            <a:ext cx="10276713" cy="3615267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San </a:t>
            </a:r>
            <a:r>
              <a:rPr lang="en-US" dirty="0" err="1">
                <a:solidFill>
                  <a:schemeClr val="tx1"/>
                </a:solidFill>
              </a:rPr>
              <a:t>Patrignano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è</a:t>
            </a:r>
            <a:r>
              <a:rPr lang="en-US" dirty="0">
                <a:solidFill>
                  <a:schemeClr val="tx1"/>
                </a:solidFill>
              </a:rPr>
              <a:t> la </a:t>
            </a:r>
            <a:r>
              <a:rPr lang="en-US" dirty="0" err="1">
                <a:solidFill>
                  <a:schemeClr val="tx1"/>
                </a:solidFill>
              </a:rPr>
              <a:t>comunità</a:t>
            </a:r>
            <a:r>
              <a:rPr lang="en-US" dirty="0">
                <a:solidFill>
                  <a:schemeClr val="tx1"/>
                </a:solidFill>
              </a:rPr>
              <a:t> di </a:t>
            </a:r>
            <a:r>
              <a:rPr lang="en-US" dirty="0" err="1">
                <a:solidFill>
                  <a:schemeClr val="tx1"/>
                </a:solidFill>
              </a:rPr>
              <a:t>recupero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dalla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tossicodipendenza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più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grande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d’Europa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r>
              <a:rPr lang="en-US" dirty="0" err="1">
                <a:solidFill>
                  <a:schemeClr val="tx1"/>
                </a:solidFill>
              </a:rPr>
              <a:t>Attiva</a:t>
            </a:r>
            <a:r>
              <a:rPr lang="en-US" dirty="0">
                <a:solidFill>
                  <a:schemeClr val="tx1"/>
                </a:solidFill>
              </a:rPr>
              <a:t> da 40 </a:t>
            </a:r>
            <a:r>
              <a:rPr lang="en-US" dirty="0" err="1">
                <a:solidFill>
                  <a:schemeClr val="tx1"/>
                </a:solidFill>
              </a:rPr>
              <a:t>anni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1542 </a:t>
            </a:r>
            <a:r>
              <a:rPr lang="en-US" dirty="0" err="1">
                <a:solidFill>
                  <a:schemeClr val="tx1"/>
                </a:solidFill>
              </a:rPr>
              <a:t>ospiti</a:t>
            </a:r>
            <a:r>
              <a:rPr lang="en-US" dirty="0">
                <a:solidFill>
                  <a:schemeClr val="tx1"/>
                </a:solidFill>
              </a:rPr>
              <a:t> a </a:t>
            </a:r>
            <a:r>
              <a:rPr lang="en-US" dirty="0" err="1">
                <a:solidFill>
                  <a:schemeClr val="tx1"/>
                </a:solidFill>
              </a:rPr>
              <a:t>Dicembre</a:t>
            </a:r>
            <a:r>
              <a:rPr lang="en-US" dirty="0">
                <a:solidFill>
                  <a:schemeClr val="tx1"/>
                </a:solidFill>
              </a:rPr>
              <a:t> 2017</a:t>
            </a:r>
          </a:p>
          <a:p>
            <a:r>
              <a:rPr lang="en-US" dirty="0">
                <a:solidFill>
                  <a:schemeClr val="tx1"/>
                </a:solidFill>
              </a:rPr>
              <a:t>72% </a:t>
            </a:r>
            <a:r>
              <a:rPr lang="en-US" dirty="0" err="1">
                <a:solidFill>
                  <a:schemeClr val="tx1"/>
                </a:solidFill>
              </a:rPr>
              <a:t>degli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ospiti</a:t>
            </a:r>
            <a:r>
              <a:rPr lang="en-US" dirty="0">
                <a:solidFill>
                  <a:schemeClr val="tx1"/>
                </a:solidFill>
              </a:rPr>
              <a:t> non </a:t>
            </a:r>
            <a:r>
              <a:rPr lang="en-US" dirty="0" err="1">
                <a:solidFill>
                  <a:schemeClr val="tx1"/>
                </a:solidFill>
              </a:rPr>
              <a:t>ricade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nella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tossicodipendenza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50 </a:t>
            </a:r>
            <a:r>
              <a:rPr lang="en-US" dirty="0" err="1">
                <a:solidFill>
                  <a:schemeClr val="tx1"/>
                </a:solidFill>
              </a:rPr>
              <a:t>Settori</a:t>
            </a:r>
            <a:r>
              <a:rPr lang="en-US" dirty="0">
                <a:solidFill>
                  <a:schemeClr val="tx1"/>
                </a:solidFill>
              </a:rPr>
              <a:t> di </a:t>
            </a:r>
            <a:r>
              <a:rPr lang="en-US" dirty="0" err="1">
                <a:solidFill>
                  <a:schemeClr val="tx1"/>
                </a:solidFill>
              </a:rPr>
              <a:t>Formazione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45 </a:t>
            </a:r>
            <a:r>
              <a:rPr lang="en-US" dirty="0" err="1">
                <a:solidFill>
                  <a:schemeClr val="tx1"/>
                </a:solidFill>
              </a:rPr>
              <a:t>Associazioni</a:t>
            </a:r>
            <a:r>
              <a:rPr lang="en-US" dirty="0">
                <a:solidFill>
                  <a:schemeClr val="tx1"/>
                </a:solidFill>
              </a:rPr>
              <a:t> dislocate </a:t>
            </a:r>
            <a:r>
              <a:rPr lang="en-US" dirty="0" err="1">
                <a:solidFill>
                  <a:schemeClr val="tx1"/>
                </a:solidFill>
              </a:rPr>
              <a:t>su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tutto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territorio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nazionale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25 </a:t>
            </a:r>
            <a:r>
              <a:rPr lang="en-US" dirty="0" err="1">
                <a:solidFill>
                  <a:schemeClr val="tx1"/>
                </a:solidFill>
              </a:rPr>
              <a:t>milioni</a:t>
            </a:r>
            <a:r>
              <a:rPr lang="en-US" dirty="0">
                <a:solidFill>
                  <a:schemeClr val="tx1"/>
                </a:solidFill>
              </a:rPr>
              <a:t> anno per </a:t>
            </a:r>
            <a:r>
              <a:rPr lang="en-US" dirty="0" err="1">
                <a:solidFill>
                  <a:schemeClr val="tx1"/>
                </a:solidFill>
              </a:rPr>
              <a:t>il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mantenimento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della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struttura</a:t>
            </a:r>
            <a:r>
              <a:rPr lang="en-US" dirty="0">
                <a:solidFill>
                  <a:schemeClr val="tx1"/>
                </a:solidFill>
              </a:rPr>
              <a:t> di cui </a:t>
            </a:r>
            <a:r>
              <a:rPr lang="en-US" dirty="0" err="1">
                <a:solidFill>
                  <a:schemeClr val="tx1"/>
                </a:solidFill>
              </a:rPr>
              <a:t>il</a:t>
            </a:r>
            <a:r>
              <a:rPr lang="en-US" dirty="0">
                <a:solidFill>
                  <a:schemeClr val="tx1"/>
                </a:solidFill>
              </a:rPr>
              <a:t> 50% </a:t>
            </a:r>
            <a:r>
              <a:rPr lang="en-US" dirty="0" err="1">
                <a:solidFill>
                  <a:schemeClr val="tx1"/>
                </a:solidFill>
              </a:rPr>
              <a:t>proviene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dalle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attività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svolte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dagli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ospiti</a:t>
            </a:r>
            <a:r>
              <a:rPr lang="en-US" dirty="0">
                <a:solidFill>
                  <a:schemeClr val="tx1"/>
                </a:solidFill>
              </a:rPr>
              <a:t> e </a:t>
            </a:r>
            <a:r>
              <a:rPr lang="en-US" dirty="0" err="1">
                <a:solidFill>
                  <a:schemeClr val="tx1"/>
                </a:solidFill>
              </a:rPr>
              <a:t>l’altro</a:t>
            </a:r>
            <a:r>
              <a:rPr lang="en-US" dirty="0">
                <a:solidFill>
                  <a:schemeClr val="tx1"/>
                </a:solidFill>
              </a:rPr>
              <a:t> 50% </a:t>
            </a:r>
            <a:r>
              <a:rPr lang="en-US" dirty="0" err="1">
                <a:solidFill>
                  <a:schemeClr val="tx1"/>
                </a:solidFill>
              </a:rPr>
              <a:t>dalle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donazioni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153205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63138"/>
            <a:ext cx="8534400" cy="92627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SvolGIMENTO</a:t>
            </a:r>
            <a:r>
              <a:rPr lang="en-US" dirty="0"/>
              <a:t> DELLA COLLABORAZIONE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1638794"/>
            <a:ext cx="9362313" cy="3883231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/>
              <a:t>Selezione</a:t>
            </a:r>
            <a:r>
              <a:rPr lang="en-US" dirty="0"/>
              <a:t> di un team di </a:t>
            </a:r>
            <a:r>
              <a:rPr lang="en-US" dirty="0" err="1"/>
              <a:t>esperti</a:t>
            </a:r>
            <a:r>
              <a:rPr lang="en-US" dirty="0"/>
              <a:t> </a:t>
            </a:r>
            <a:r>
              <a:rPr lang="en-US" dirty="0" err="1"/>
              <a:t>nell’area</a:t>
            </a:r>
            <a:r>
              <a:rPr lang="en-US" dirty="0"/>
              <a:t> IBM Cloud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aiuti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team di San </a:t>
            </a:r>
            <a:r>
              <a:rPr lang="en-US" dirty="0" err="1"/>
              <a:t>Patrignano</a:t>
            </a:r>
            <a:r>
              <a:rPr lang="en-US" dirty="0"/>
              <a:t> ad </a:t>
            </a:r>
            <a:r>
              <a:rPr lang="en-US" dirty="0" err="1"/>
              <a:t>acquisire</a:t>
            </a:r>
            <a:r>
              <a:rPr lang="en-US" dirty="0"/>
              <a:t> le </a:t>
            </a:r>
            <a:r>
              <a:rPr lang="en-US" dirty="0" err="1"/>
              <a:t>dovute</a:t>
            </a:r>
            <a:r>
              <a:rPr lang="en-US" dirty="0"/>
              <a:t> </a:t>
            </a:r>
            <a:r>
              <a:rPr lang="en-US" dirty="0" err="1"/>
              <a:t>competenze</a:t>
            </a:r>
            <a:r>
              <a:rPr lang="en-US" dirty="0"/>
              <a:t> </a:t>
            </a:r>
            <a:r>
              <a:rPr lang="en-US" dirty="0" err="1"/>
              <a:t>sulla</a:t>
            </a:r>
            <a:r>
              <a:rPr lang="en-US" dirty="0"/>
              <a:t> </a:t>
            </a:r>
            <a:r>
              <a:rPr lang="en-US" dirty="0" err="1"/>
              <a:t>piattaforma</a:t>
            </a:r>
            <a:r>
              <a:rPr lang="en-US" dirty="0"/>
              <a:t> Cloud e </a:t>
            </a:r>
            <a:r>
              <a:rPr lang="en-US" dirty="0" err="1"/>
              <a:t>alle</a:t>
            </a:r>
            <a:r>
              <a:rPr lang="en-US" dirty="0"/>
              <a:t> </a:t>
            </a:r>
            <a:r>
              <a:rPr lang="en-US" dirty="0" err="1"/>
              <a:t>problematiche</a:t>
            </a:r>
            <a:r>
              <a:rPr lang="en-US" dirty="0"/>
              <a:t> di Cognitive computing.</a:t>
            </a:r>
          </a:p>
          <a:p>
            <a:r>
              <a:rPr lang="en-US" dirty="0" err="1"/>
              <a:t>Selezione</a:t>
            </a:r>
            <a:r>
              <a:rPr lang="en-US" dirty="0"/>
              <a:t> di un team </a:t>
            </a:r>
            <a:r>
              <a:rPr lang="en-US" dirty="0" err="1"/>
              <a:t>nella</a:t>
            </a:r>
            <a:r>
              <a:rPr lang="en-US" dirty="0"/>
              <a:t> </a:t>
            </a:r>
            <a:r>
              <a:rPr lang="en-US" dirty="0" err="1"/>
              <a:t>comunità</a:t>
            </a:r>
            <a:r>
              <a:rPr lang="en-US" dirty="0"/>
              <a:t> di San </a:t>
            </a:r>
            <a:r>
              <a:rPr lang="en-US" dirty="0" err="1"/>
              <a:t>Patrignano</a:t>
            </a:r>
            <a:r>
              <a:rPr lang="en-US" dirty="0"/>
              <a:t> </a:t>
            </a:r>
            <a:r>
              <a:rPr lang="en-US" dirty="0" err="1"/>
              <a:t>composto</a:t>
            </a:r>
            <a:r>
              <a:rPr lang="en-US" dirty="0"/>
              <a:t> da </a:t>
            </a:r>
            <a:r>
              <a:rPr lang="en-US" dirty="0" err="1"/>
              <a:t>persone</a:t>
            </a:r>
            <a:r>
              <a:rPr lang="en-US" dirty="0"/>
              <a:t> con </a:t>
            </a:r>
            <a:r>
              <a:rPr lang="en-US" dirty="0" err="1"/>
              <a:t>differente</a:t>
            </a:r>
            <a:r>
              <a:rPr lang="en-US" dirty="0"/>
              <a:t> </a:t>
            </a:r>
            <a:r>
              <a:rPr lang="en-US" dirty="0" err="1"/>
              <a:t>esperienza</a:t>
            </a:r>
            <a:r>
              <a:rPr lang="en-US" dirty="0"/>
              <a:t> e </a:t>
            </a:r>
            <a:r>
              <a:rPr lang="en-US" dirty="0" err="1"/>
              <a:t>specializzazione</a:t>
            </a:r>
            <a:r>
              <a:rPr lang="en-US" dirty="0"/>
              <a:t>.</a:t>
            </a:r>
          </a:p>
          <a:p>
            <a:r>
              <a:rPr lang="en-US" dirty="0"/>
              <a:t>Meeting </a:t>
            </a:r>
            <a:r>
              <a:rPr lang="en-US" dirty="0" err="1"/>
              <a:t>preliminari</a:t>
            </a:r>
            <a:r>
              <a:rPr lang="en-US" dirty="0"/>
              <a:t> via </a:t>
            </a:r>
            <a:r>
              <a:rPr lang="en-US" dirty="0" err="1"/>
              <a:t>telefono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hanno</a:t>
            </a:r>
            <a:r>
              <a:rPr lang="en-US" dirty="0"/>
              <a:t> </a:t>
            </a:r>
            <a:r>
              <a:rPr lang="en-US" dirty="0" err="1"/>
              <a:t>consentito</a:t>
            </a:r>
            <a:r>
              <a:rPr lang="en-US" dirty="0"/>
              <a:t> di </a:t>
            </a:r>
            <a:r>
              <a:rPr lang="en-US" dirty="0" err="1"/>
              <a:t>individuare</a:t>
            </a:r>
            <a:r>
              <a:rPr lang="en-US" dirty="0"/>
              <a:t> un </a:t>
            </a:r>
            <a:r>
              <a:rPr lang="en-US" dirty="0" err="1"/>
              <a:t>chatbot</a:t>
            </a:r>
            <a:r>
              <a:rPr lang="en-US" dirty="0"/>
              <a:t> come </a:t>
            </a:r>
            <a:r>
              <a:rPr lang="en-US" dirty="0" err="1"/>
              <a:t>strumento</a:t>
            </a:r>
            <a:r>
              <a:rPr lang="en-US" dirty="0"/>
              <a:t> utile </a:t>
            </a:r>
            <a:r>
              <a:rPr lang="en-US" dirty="0" err="1"/>
              <a:t>sia</a:t>
            </a:r>
            <a:r>
              <a:rPr lang="en-US" dirty="0"/>
              <a:t> per </a:t>
            </a:r>
            <a:r>
              <a:rPr lang="en-US" dirty="0" err="1"/>
              <a:t>acquisire</a:t>
            </a:r>
            <a:r>
              <a:rPr lang="en-US" dirty="0"/>
              <a:t> </a:t>
            </a:r>
            <a:r>
              <a:rPr lang="en-US" dirty="0" err="1"/>
              <a:t>competenze</a:t>
            </a:r>
            <a:r>
              <a:rPr lang="en-US" dirty="0"/>
              <a:t> </a:t>
            </a:r>
            <a:r>
              <a:rPr lang="en-US" dirty="0" err="1"/>
              <a:t>sulla</a:t>
            </a:r>
            <a:r>
              <a:rPr lang="en-US" dirty="0"/>
              <a:t> </a:t>
            </a:r>
            <a:r>
              <a:rPr lang="en-US" dirty="0" err="1"/>
              <a:t>piattaforma</a:t>
            </a:r>
            <a:r>
              <a:rPr lang="en-US" dirty="0"/>
              <a:t> IBM Cloud e I </a:t>
            </a:r>
            <a:r>
              <a:rPr lang="en-US" dirty="0" err="1"/>
              <a:t>sistemi</a:t>
            </a:r>
            <a:r>
              <a:rPr lang="en-US" dirty="0"/>
              <a:t> </a:t>
            </a:r>
            <a:r>
              <a:rPr lang="en-US" dirty="0" err="1"/>
              <a:t>Cognitivi</a:t>
            </a:r>
            <a:r>
              <a:rPr lang="en-US" dirty="0"/>
              <a:t> </a:t>
            </a:r>
            <a:r>
              <a:rPr lang="en-US" dirty="0" err="1"/>
              <a:t>sia</a:t>
            </a:r>
            <a:r>
              <a:rPr lang="en-US" dirty="0"/>
              <a:t> per </a:t>
            </a:r>
            <a:r>
              <a:rPr lang="en-US" dirty="0" err="1"/>
              <a:t>rendere</a:t>
            </a:r>
            <a:r>
              <a:rPr lang="en-US" dirty="0"/>
              <a:t> </a:t>
            </a:r>
            <a:r>
              <a:rPr lang="en-US" dirty="0" err="1"/>
              <a:t>più</a:t>
            </a:r>
            <a:r>
              <a:rPr lang="en-US" dirty="0"/>
              <a:t> </a:t>
            </a:r>
            <a:r>
              <a:rPr lang="en-US" dirty="0" err="1"/>
              <a:t>efficiente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lavoro</a:t>
            </a:r>
            <a:r>
              <a:rPr lang="en-US" dirty="0"/>
              <a:t> </a:t>
            </a:r>
            <a:r>
              <a:rPr lang="en-US" dirty="0" err="1"/>
              <a:t>dell’accoglienza</a:t>
            </a:r>
            <a:r>
              <a:rPr lang="en-US" dirty="0"/>
              <a:t> </a:t>
            </a:r>
            <a:r>
              <a:rPr lang="en-US" dirty="0" err="1"/>
              <a:t>riducendo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numero</a:t>
            </a:r>
            <a:r>
              <a:rPr lang="en-US" dirty="0"/>
              <a:t> di </a:t>
            </a:r>
            <a:r>
              <a:rPr lang="en-US" dirty="0" err="1"/>
              <a:t>contatti</a:t>
            </a:r>
            <a:r>
              <a:rPr lang="en-US" dirty="0"/>
              <a:t> via email, social e </a:t>
            </a:r>
            <a:r>
              <a:rPr lang="en-US" dirty="0" err="1"/>
              <a:t>telefono</a:t>
            </a:r>
            <a:r>
              <a:rPr lang="en-US" dirty="0"/>
              <a:t>. </a:t>
            </a:r>
          </a:p>
          <a:p>
            <a:r>
              <a:rPr lang="en-US" dirty="0"/>
              <a:t>5 </a:t>
            </a:r>
            <a:r>
              <a:rPr lang="en-US" dirty="0" err="1"/>
              <a:t>incontri</a:t>
            </a:r>
            <a:r>
              <a:rPr lang="en-US" dirty="0"/>
              <a:t> on-site </a:t>
            </a:r>
            <a:r>
              <a:rPr lang="en-US" dirty="0" err="1"/>
              <a:t>necessari</a:t>
            </a:r>
            <a:r>
              <a:rPr lang="en-US" dirty="0"/>
              <a:t> per </a:t>
            </a:r>
            <a:r>
              <a:rPr lang="en-US" dirty="0" err="1"/>
              <a:t>sia</a:t>
            </a:r>
            <a:r>
              <a:rPr lang="en-US" dirty="0"/>
              <a:t> per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trasferimento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competenze</a:t>
            </a:r>
            <a:r>
              <a:rPr lang="en-US" dirty="0"/>
              <a:t>, </a:t>
            </a:r>
            <a:r>
              <a:rPr lang="en-US" dirty="0" err="1"/>
              <a:t>sia</a:t>
            </a:r>
            <a:r>
              <a:rPr lang="en-US" dirty="0"/>
              <a:t> per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disegno</a:t>
            </a:r>
            <a:r>
              <a:rPr lang="en-US" dirty="0"/>
              <a:t> e la </a:t>
            </a:r>
            <a:r>
              <a:rPr lang="en-US" dirty="0" err="1"/>
              <a:t>realizzazione</a:t>
            </a:r>
            <a:r>
              <a:rPr lang="en-US" dirty="0"/>
              <a:t> del </a:t>
            </a:r>
            <a:r>
              <a:rPr lang="en-US" dirty="0" err="1"/>
              <a:t>progetto</a:t>
            </a:r>
            <a:r>
              <a:rPr lang="en-US" dirty="0"/>
              <a:t> del </a:t>
            </a:r>
            <a:r>
              <a:rPr lang="en-US" dirty="0" err="1"/>
              <a:t>chatbot</a:t>
            </a:r>
            <a:r>
              <a:rPr lang="en-US" dirty="0"/>
              <a:t>.</a:t>
            </a:r>
          </a:p>
          <a:p>
            <a:r>
              <a:rPr lang="en-US" dirty="0" err="1"/>
              <a:t>Attività</a:t>
            </a:r>
            <a:r>
              <a:rPr lang="en-US" dirty="0"/>
              <a:t> </a:t>
            </a:r>
            <a:r>
              <a:rPr lang="en-US" dirty="0" err="1"/>
              <a:t>assegnate</a:t>
            </a:r>
            <a:r>
              <a:rPr lang="en-US" dirty="0"/>
              <a:t> al team di San </a:t>
            </a:r>
            <a:r>
              <a:rPr lang="en-US" dirty="0" err="1"/>
              <a:t>Patrignano</a:t>
            </a:r>
            <a:r>
              <a:rPr lang="en-US" dirty="0"/>
              <a:t> da </a:t>
            </a:r>
            <a:r>
              <a:rPr lang="en-US" dirty="0" err="1"/>
              <a:t>svolgere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un </a:t>
            </a:r>
            <a:r>
              <a:rPr lang="en-US" dirty="0" err="1"/>
              <a:t>incontro</a:t>
            </a:r>
            <a:r>
              <a:rPr lang="en-US" dirty="0"/>
              <a:t> e </a:t>
            </a:r>
            <a:r>
              <a:rPr lang="en-US" dirty="0" err="1"/>
              <a:t>l’altro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120799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EC0E3E1-97A8-3649-BEC3-3DB647F49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785" y="-220592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Chatbot Best Practices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349A6258-0C7B-9242-BB04-F27947F06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785" y="1286476"/>
            <a:ext cx="2917712" cy="242170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B1FAF103-3A6D-0F46-BA5C-5469CE0EA70B}"/>
              </a:ext>
            </a:extLst>
          </p:cNvPr>
          <p:cNvSpPr txBox="1"/>
          <p:nvPr/>
        </p:nvSpPr>
        <p:spPr>
          <a:xfrm>
            <a:off x="4165058" y="1948821"/>
            <a:ext cx="6593129" cy="8047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Bottoni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e quick reply per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guidare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la conversazione.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E1F3701-5E6B-0840-8B0B-BCE42D3639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784" y="3930640"/>
            <a:ext cx="2917711" cy="24897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0C028735-B293-0248-BA52-124E762ACD8E}"/>
              </a:ext>
            </a:extLst>
          </p:cNvPr>
          <p:cNvSpPr txBox="1"/>
          <p:nvPr/>
        </p:nvSpPr>
        <p:spPr>
          <a:xfrm>
            <a:off x="4165058" y="4451085"/>
            <a:ext cx="6593129" cy="8047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Possibilità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di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ricominciare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la conversazione.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87562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124D9F5B-C72B-41EE-97C2-D3600B62717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EC0E3E1-97A8-3649-BEC3-3DB647F49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922" y="-42334"/>
            <a:ext cx="5640653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dirty="0">
                <a:solidFill>
                  <a:srgbClr val="FFFFFF"/>
                </a:solidFill>
              </a:rPr>
              <a:t>Chatbot Best Practices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9EAF07-D459-3744-9E04-C26FC7436AF1}"/>
              </a:ext>
            </a:extLst>
          </p:cNvPr>
          <p:cNvSpPr txBox="1"/>
          <p:nvPr/>
        </p:nvSpPr>
        <p:spPr>
          <a:xfrm>
            <a:off x="5901660" y="1778000"/>
            <a:ext cx="5957491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dirty="0" err="1">
                <a:solidFill>
                  <a:srgbClr val="0F496F"/>
                </a:solidFill>
              </a:rPr>
              <a:t>Usare</a:t>
            </a:r>
            <a:r>
              <a:rPr lang="en-US" dirty="0">
                <a:solidFill>
                  <a:srgbClr val="0F496F"/>
                </a:solidFill>
              </a:rPr>
              <a:t> </a:t>
            </a:r>
            <a:r>
              <a:rPr lang="en-US" dirty="0" err="1">
                <a:solidFill>
                  <a:srgbClr val="0F496F"/>
                </a:solidFill>
              </a:rPr>
              <a:t>messaggi</a:t>
            </a:r>
            <a:r>
              <a:rPr lang="en-US" dirty="0">
                <a:solidFill>
                  <a:srgbClr val="0F496F"/>
                </a:solidFill>
              </a:rPr>
              <a:t> non </a:t>
            </a:r>
            <a:r>
              <a:rPr lang="en-US" dirty="0" err="1">
                <a:solidFill>
                  <a:srgbClr val="0F496F"/>
                </a:solidFill>
              </a:rPr>
              <a:t>troppo</a:t>
            </a:r>
            <a:r>
              <a:rPr lang="en-US" dirty="0">
                <a:solidFill>
                  <a:srgbClr val="0F496F"/>
                </a:solidFill>
              </a:rPr>
              <a:t> </a:t>
            </a:r>
            <a:r>
              <a:rPr lang="en-US" dirty="0" err="1">
                <a:solidFill>
                  <a:srgbClr val="0F496F"/>
                </a:solidFill>
              </a:rPr>
              <a:t>lunghi</a:t>
            </a:r>
            <a:r>
              <a:rPr lang="en-US" dirty="0">
                <a:solidFill>
                  <a:srgbClr val="0F496F"/>
                </a:solidFill>
              </a:rPr>
              <a:t> e pause </a:t>
            </a:r>
            <a:r>
              <a:rPr lang="en-US" dirty="0" err="1">
                <a:solidFill>
                  <a:srgbClr val="0F496F"/>
                </a:solidFill>
              </a:rPr>
              <a:t>tra</a:t>
            </a:r>
            <a:r>
              <a:rPr lang="en-US" dirty="0">
                <a:solidFill>
                  <a:srgbClr val="0F496F"/>
                </a:solidFill>
              </a:rPr>
              <a:t> </a:t>
            </a:r>
            <a:r>
              <a:rPr lang="en-US" dirty="0" err="1">
                <a:solidFill>
                  <a:srgbClr val="0F496F"/>
                </a:solidFill>
              </a:rPr>
              <a:t>gli</a:t>
            </a:r>
            <a:r>
              <a:rPr lang="en-US" dirty="0">
                <a:solidFill>
                  <a:srgbClr val="0F496F"/>
                </a:solidFill>
              </a:rPr>
              <a:t> </a:t>
            </a:r>
            <a:r>
              <a:rPr lang="en-US" dirty="0" err="1">
                <a:solidFill>
                  <a:srgbClr val="0F496F"/>
                </a:solidFill>
              </a:rPr>
              <a:t>stessi</a:t>
            </a:r>
            <a:r>
              <a:rPr lang="en-US" dirty="0">
                <a:solidFill>
                  <a:srgbClr val="0F496F"/>
                </a:solidFill>
              </a:rPr>
              <a:t>.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>
              <a:solidFill>
                <a:srgbClr val="0F496F"/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dirty="0" err="1">
                <a:solidFill>
                  <a:srgbClr val="0F496F"/>
                </a:solidFill>
              </a:rPr>
              <a:t>Utilizzio</a:t>
            </a:r>
            <a:r>
              <a:rPr lang="en-US" dirty="0">
                <a:solidFill>
                  <a:srgbClr val="0F496F"/>
                </a:solidFill>
              </a:rPr>
              <a:t> </a:t>
            </a:r>
            <a:r>
              <a:rPr lang="en-US" dirty="0" err="1">
                <a:solidFill>
                  <a:srgbClr val="0F496F"/>
                </a:solidFill>
              </a:rPr>
              <a:t>delle</a:t>
            </a:r>
            <a:r>
              <a:rPr lang="en-US" dirty="0">
                <a:solidFill>
                  <a:srgbClr val="0F496F"/>
                </a:solidFill>
              </a:rPr>
              <a:t> </a:t>
            </a:r>
            <a:r>
              <a:rPr lang="en-US" dirty="0" err="1">
                <a:solidFill>
                  <a:srgbClr val="0F496F"/>
                </a:solidFill>
              </a:rPr>
              <a:t>webview</a:t>
            </a:r>
            <a:r>
              <a:rPr lang="en-US" dirty="0">
                <a:solidFill>
                  <a:srgbClr val="0F496F"/>
                </a:solidFill>
              </a:rPr>
              <a:t> </a:t>
            </a:r>
            <a:r>
              <a:rPr lang="en-US" dirty="0" err="1">
                <a:solidFill>
                  <a:srgbClr val="0F496F"/>
                </a:solidFill>
              </a:rPr>
              <a:t>nelle</a:t>
            </a:r>
            <a:r>
              <a:rPr lang="en-US" dirty="0">
                <a:solidFill>
                  <a:srgbClr val="0F496F"/>
                </a:solidFill>
              </a:rPr>
              <a:t> redirect.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>
              <a:solidFill>
                <a:srgbClr val="0F496F"/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dirty="0" err="1">
                <a:solidFill>
                  <a:srgbClr val="0F496F"/>
                </a:solidFill>
              </a:rPr>
              <a:t>Mantenere</a:t>
            </a:r>
            <a:r>
              <a:rPr lang="en-US" dirty="0">
                <a:solidFill>
                  <a:srgbClr val="0F496F"/>
                </a:solidFill>
              </a:rPr>
              <a:t> </a:t>
            </a:r>
            <a:r>
              <a:rPr lang="en-US" dirty="0" err="1">
                <a:solidFill>
                  <a:srgbClr val="0F496F"/>
                </a:solidFill>
              </a:rPr>
              <a:t>il</a:t>
            </a:r>
            <a:r>
              <a:rPr lang="en-US" dirty="0">
                <a:solidFill>
                  <a:srgbClr val="0F496F"/>
                </a:solidFill>
              </a:rPr>
              <a:t> contest </a:t>
            </a:r>
            <a:r>
              <a:rPr lang="en-US" dirty="0" err="1">
                <a:solidFill>
                  <a:srgbClr val="0F496F"/>
                </a:solidFill>
              </a:rPr>
              <a:t>della</a:t>
            </a:r>
            <a:r>
              <a:rPr lang="en-US" dirty="0">
                <a:solidFill>
                  <a:srgbClr val="0F496F"/>
                </a:solidFill>
              </a:rPr>
              <a:t> conversazione.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0180A64C-1862-4B1B-8953-FA96DEE4C44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/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xmlns="" id="{52859A51-B3CA-4126-956F-D0DCCBA2129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/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xmlns="" id="{1ECA05ED-FBC3-48F4-8E6D-AB89EC6081C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/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xmlns="" id="{5EE24CC5-F080-45A3-B2B4-59A7BCA5AB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/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xmlns="" id="{B3EC6EC2-2351-427C-90C2-F107915733B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/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xmlns="" id="{D524D87A-9540-4F77-B006-823176623BD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/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4059CB15-51AC-9A41-9F03-38F920C0C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649" y="1681891"/>
            <a:ext cx="5283200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3372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80010"/>
            <a:ext cx="8534400" cy="71252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Obiettivi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Collaborazione</a:t>
            </a:r>
            <a:r>
              <a:rPr lang="en-US" dirty="0"/>
              <a:t> PER IBM e SAN PATRIGNANO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1" y="1235033"/>
            <a:ext cx="9362313" cy="5106389"/>
          </a:xfrm>
        </p:spPr>
        <p:txBody>
          <a:bodyPr>
            <a:normAutofit/>
          </a:bodyPr>
          <a:lstStyle/>
          <a:p>
            <a:endParaRPr lang="en-US" dirty="0"/>
          </a:p>
          <a:p>
            <a:pPr algn="just"/>
            <a:r>
              <a:rPr lang="en-US" altLang="en-US" dirty="0">
                <a:solidFill>
                  <a:schemeClr val="tx1"/>
                </a:solidFill>
              </a:rPr>
              <a:t>Far </a:t>
            </a:r>
            <a:r>
              <a:rPr lang="en-US" altLang="en-US" dirty="0" err="1">
                <a:solidFill>
                  <a:schemeClr val="tx1"/>
                </a:solidFill>
              </a:rPr>
              <a:t>crescere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all'interno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della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Comunità</a:t>
            </a:r>
            <a:r>
              <a:rPr lang="en-US" altLang="en-US" dirty="0">
                <a:solidFill>
                  <a:schemeClr val="tx1"/>
                </a:solidFill>
              </a:rPr>
              <a:t> un Centro di </a:t>
            </a:r>
            <a:r>
              <a:rPr lang="en-US" altLang="en-US" dirty="0" err="1">
                <a:solidFill>
                  <a:schemeClr val="tx1"/>
                </a:solidFill>
              </a:rPr>
              <a:t>Competenza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su</a:t>
            </a:r>
            <a:r>
              <a:rPr lang="en-US" altLang="en-US" dirty="0">
                <a:solidFill>
                  <a:schemeClr val="tx1"/>
                </a:solidFill>
              </a:rPr>
              <a:t> IBM Cloud.</a:t>
            </a:r>
          </a:p>
          <a:p>
            <a:pPr algn="just"/>
            <a:r>
              <a:rPr lang="en-US" altLang="en-US" dirty="0" err="1">
                <a:solidFill>
                  <a:schemeClr val="tx1"/>
                </a:solidFill>
              </a:rPr>
              <a:t>Promuovere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il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trasferimento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delle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competenze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acquisite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dagli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operatori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agli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ospiti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della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comunità</a:t>
            </a:r>
            <a:r>
              <a:rPr lang="en-US" altLang="en-US" dirty="0">
                <a:solidFill>
                  <a:schemeClr val="tx1"/>
                </a:solidFill>
              </a:rPr>
              <a:t>.</a:t>
            </a:r>
          </a:p>
          <a:p>
            <a:pPr algn="just"/>
            <a:r>
              <a:rPr lang="en-US" altLang="en-US" dirty="0" err="1">
                <a:solidFill>
                  <a:schemeClr val="tx1"/>
                </a:solidFill>
              </a:rPr>
              <a:t>Aumentare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l'impiegabilità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degli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ospiti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nella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fase</a:t>
            </a:r>
            <a:r>
              <a:rPr lang="en-US" altLang="en-US" dirty="0">
                <a:solidFill>
                  <a:schemeClr val="tx1"/>
                </a:solidFill>
              </a:rPr>
              <a:t> post-</a:t>
            </a:r>
            <a:r>
              <a:rPr lang="en-US" altLang="en-US" dirty="0" err="1">
                <a:solidFill>
                  <a:schemeClr val="tx1"/>
                </a:solidFill>
              </a:rPr>
              <a:t>comunità</a:t>
            </a:r>
            <a:r>
              <a:rPr lang="en-US" altLang="en-US" dirty="0">
                <a:solidFill>
                  <a:schemeClr val="tx1"/>
                </a:solidFill>
              </a:rPr>
              <a:t>.</a:t>
            </a:r>
          </a:p>
          <a:p>
            <a:pPr algn="just"/>
            <a:r>
              <a:rPr lang="en-US" altLang="en-US" dirty="0" err="1">
                <a:solidFill>
                  <a:schemeClr val="tx1"/>
                </a:solidFill>
              </a:rPr>
              <a:t>Alla</a:t>
            </a:r>
            <a:r>
              <a:rPr lang="en-US" altLang="en-US" dirty="0">
                <a:solidFill>
                  <a:schemeClr val="tx1"/>
                </a:solidFill>
              </a:rPr>
              <a:t> fine del </a:t>
            </a:r>
            <a:r>
              <a:rPr lang="en-US" altLang="en-US" dirty="0" err="1">
                <a:solidFill>
                  <a:schemeClr val="tx1"/>
                </a:solidFill>
              </a:rPr>
              <a:t>percorso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formativo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i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partecipanti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conosceranno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i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fondamentali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delle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applicazioni</a:t>
            </a:r>
            <a:r>
              <a:rPr lang="en-US" altLang="en-US" dirty="0">
                <a:solidFill>
                  <a:schemeClr val="tx1"/>
                </a:solidFill>
              </a:rPr>
              <a:t> “cloud native</a:t>
            </a:r>
            <a:r>
              <a:rPr lang="en-US" altLang="en-US" dirty="0" smtClean="0">
                <a:solidFill>
                  <a:schemeClr val="tx1"/>
                </a:solidFill>
              </a:rPr>
              <a:t>”.</a:t>
            </a:r>
          </a:p>
          <a:p>
            <a:pPr algn="just"/>
            <a:r>
              <a:rPr lang="en-US" altLang="en-US" dirty="0" err="1" smtClean="0">
                <a:solidFill>
                  <a:schemeClr val="tx1"/>
                </a:solidFill>
              </a:rPr>
              <a:t>Migliorare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l’efficienca</a:t>
            </a:r>
            <a:r>
              <a:rPr lang="en-US" altLang="en-US" dirty="0" smtClean="0">
                <a:solidFill>
                  <a:schemeClr val="tx1"/>
                </a:solidFill>
              </a:rPr>
              <a:t> del </a:t>
            </a:r>
            <a:r>
              <a:rPr lang="en-US" altLang="en-US" dirty="0" err="1" smtClean="0">
                <a:solidFill>
                  <a:schemeClr val="tx1"/>
                </a:solidFill>
              </a:rPr>
              <a:t>centro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accoglienza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aiutando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gli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operatori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nella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realizzazione</a:t>
            </a:r>
            <a:r>
              <a:rPr lang="en-US" altLang="en-US" dirty="0" smtClean="0">
                <a:solidFill>
                  <a:schemeClr val="tx1"/>
                </a:solidFill>
              </a:rPr>
              <a:t> di un </a:t>
            </a:r>
            <a:r>
              <a:rPr lang="en-US" altLang="en-US" dirty="0" err="1" smtClean="0">
                <a:solidFill>
                  <a:schemeClr val="tx1"/>
                </a:solidFill>
              </a:rPr>
              <a:t>chatbot</a:t>
            </a:r>
            <a:r>
              <a:rPr lang="en-US" altLang="en-US" dirty="0" smtClean="0">
                <a:solidFill>
                  <a:schemeClr val="tx1"/>
                </a:solidFill>
              </a:rPr>
              <a:t> per </a:t>
            </a:r>
            <a:r>
              <a:rPr lang="en-US" altLang="en-US" dirty="0" err="1" smtClean="0">
                <a:solidFill>
                  <a:schemeClr val="tx1"/>
                </a:solidFill>
              </a:rPr>
              <a:t>il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sito</a:t>
            </a:r>
            <a:r>
              <a:rPr lang="en-US" altLang="en-US" dirty="0" smtClean="0">
                <a:solidFill>
                  <a:schemeClr val="tx1"/>
                </a:solidFill>
              </a:rPr>
              <a:t> web di San </a:t>
            </a:r>
            <a:r>
              <a:rPr lang="en-US" altLang="en-US" dirty="0" err="1" smtClean="0">
                <a:solidFill>
                  <a:schemeClr val="tx1"/>
                </a:solidFill>
              </a:rPr>
              <a:t>Patrignano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che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aiuti</a:t>
            </a:r>
            <a:r>
              <a:rPr lang="en-US" altLang="en-US" dirty="0" smtClean="0">
                <a:solidFill>
                  <a:schemeClr val="tx1"/>
                </a:solidFill>
              </a:rPr>
              <a:t> a </a:t>
            </a:r>
            <a:r>
              <a:rPr lang="en-US" altLang="en-US" dirty="0" err="1" smtClean="0">
                <a:solidFill>
                  <a:schemeClr val="tx1"/>
                </a:solidFill>
              </a:rPr>
              <a:t>ridurre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il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numero</a:t>
            </a:r>
            <a:r>
              <a:rPr lang="en-US" altLang="en-US" dirty="0" smtClean="0">
                <a:solidFill>
                  <a:schemeClr val="tx1"/>
                </a:solidFill>
              </a:rPr>
              <a:t> di </a:t>
            </a:r>
            <a:r>
              <a:rPr lang="en-US" altLang="en-US" dirty="0" err="1" smtClean="0">
                <a:solidFill>
                  <a:schemeClr val="tx1"/>
                </a:solidFill>
              </a:rPr>
              <a:t>contatti</a:t>
            </a:r>
            <a:r>
              <a:rPr lang="en-US" altLang="en-US" dirty="0" smtClean="0">
                <a:solidFill>
                  <a:schemeClr val="tx1"/>
                </a:solidFill>
              </a:rPr>
              <a:t> via social, email e </a:t>
            </a:r>
            <a:r>
              <a:rPr lang="en-US" altLang="en-US" dirty="0" err="1" smtClean="0">
                <a:solidFill>
                  <a:schemeClr val="tx1"/>
                </a:solidFill>
              </a:rPr>
              <a:t>telefono</a:t>
            </a:r>
            <a:r>
              <a:rPr lang="en-US" altLang="en-US" dirty="0" smtClean="0">
                <a:solidFill>
                  <a:schemeClr val="tx1"/>
                </a:solidFill>
              </a:rPr>
              <a:t> con </a:t>
            </a:r>
            <a:r>
              <a:rPr lang="en-US" altLang="en-US" dirty="0" err="1" smtClean="0">
                <a:solidFill>
                  <a:schemeClr val="tx1"/>
                </a:solidFill>
              </a:rPr>
              <a:t>domande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ricorrenti</a:t>
            </a:r>
            <a:r>
              <a:rPr lang="en-US" altLang="en-US" dirty="0" smtClean="0">
                <a:solidFill>
                  <a:schemeClr val="tx1"/>
                </a:solidFill>
              </a:rPr>
              <a:t>.</a:t>
            </a:r>
            <a:r>
              <a:rPr lang="en-US" altLang="en-US" dirty="0" smtClean="0">
                <a:solidFill>
                  <a:schemeClr val="accent5">
                    <a:lumMod val="10000"/>
                  </a:schemeClr>
                </a:solidFill>
              </a:rPr>
              <a:t> </a:t>
            </a:r>
            <a:endParaRPr lang="en-US" altLang="en-US" dirty="0">
              <a:solidFill>
                <a:schemeClr val="accent5">
                  <a:lumMod val="10000"/>
                </a:schemeClr>
              </a:solidFill>
            </a:endParaRPr>
          </a:p>
          <a:p>
            <a:endParaRPr lang="en-US" altLang="en-US" dirty="0">
              <a:solidFill>
                <a:schemeClr val="accent5">
                  <a:lumMod val="10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476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75014"/>
            <a:ext cx="8534400" cy="688768"/>
          </a:xfrm>
        </p:spPr>
        <p:txBody>
          <a:bodyPr/>
          <a:lstStyle/>
          <a:p>
            <a:r>
              <a:rPr lang="en-US" dirty="0"/>
              <a:t>GLI INCONTRI ON-SITE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1318160"/>
            <a:ext cx="9136682" cy="4797631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3 </a:t>
            </a:r>
            <a:r>
              <a:rPr lang="en-US" dirty="0" err="1">
                <a:solidFill>
                  <a:schemeClr val="tx1"/>
                </a:solidFill>
              </a:rPr>
              <a:t>Incontri</a:t>
            </a:r>
            <a:r>
              <a:rPr lang="en-US" dirty="0">
                <a:solidFill>
                  <a:schemeClr val="tx1"/>
                </a:solidFill>
              </a:rPr>
              <a:t> on-site in cui </a:t>
            </a:r>
            <a:r>
              <a:rPr lang="en-US" dirty="0" err="1">
                <a:solidFill>
                  <a:schemeClr val="tx1"/>
                </a:solidFill>
              </a:rPr>
              <a:t>sono</a:t>
            </a:r>
            <a:r>
              <a:rPr lang="en-US" dirty="0">
                <a:solidFill>
                  <a:schemeClr val="tx1"/>
                </a:solidFill>
              </a:rPr>
              <a:t> state </a:t>
            </a:r>
            <a:r>
              <a:rPr lang="en-US" dirty="0" err="1">
                <a:solidFill>
                  <a:schemeClr val="tx1"/>
                </a:solidFill>
              </a:rPr>
              <a:t>svolte</a:t>
            </a:r>
            <a:r>
              <a:rPr lang="en-US" dirty="0">
                <a:solidFill>
                  <a:schemeClr val="tx1"/>
                </a:solidFill>
              </a:rPr>
              <a:t> le </a:t>
            </a:r>
            <a:r>
              <a:rPr lang="en-US" dirty="0" err="1">
                <a:solidFill>
                  <a:schemeClr val="tx1"/>
                </a:solidFill>
              </a:rPr>
              <a:t>seguenti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attività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pPr lvl="1" algn="just"/>
            <a:r>
              <a:rPr lang="en-US" b="1" dirty="0">
                <a:solidFill>
                  <a:schemeClr val="tx1"/>
                </a:solidFill>
              </a:rPr>
              <a:t>1° </a:t>
            </a:r>
            <a:r>
              <a:rPr lang="en-US" b="1" dirty="0" err="1">
                <a:solidFill>
                  <a:schemeClr val="tx1"/>
                </a:solidFill>
              </a:rPr>
              <a:t>Incontro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presentazione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della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piattaforma</a:t>
            </a:r>
            <a:r>
              <a:rPr lang="en-US" dirty="0">
                <a:solidFill>
                  <a:schemeClr val="tx1"/>
                </a:solidFill>
              </a:rPr>
              <a:t> IBM Cloud e di Watson con </a:t>
            </a:r>
            <a:r>
              <a:rPr lang="en-US" dirty="0" err="1">
                <a:solidFill>
                  <a:schemeClr val="tx1"/>
                </a:solidFill>
              </a:rPr>
              <a:t>particolare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attenzione</a:t>
            </a:r>
            <a:r>
              <a:rPr lang="en-US" dirty="0">
                <a:solidFill>
                  <a:schemeClr val="tx1"/>
                </a:solidFill>
              </a:rPr>
              <a:t> a Watson Assistant. </a:t>
            </a:r>
            <a:r>
              <a:rPr lang="en-US" dirty="0" err="1">
                <a:solidFill>
                  <a:schemeClr val="tx1"/>
                </a:solidFill>
              </a:rPr>
              <a:t>Svolgimento</a:t>
            </a:r>
            <a:r>
              <a:rPr lang="en-US" dirty="0">
                <a:solidFill>
                  <a:schemeClr val="tx1"/>
                </a:solidFill>
              </a:rPr>
              <a:t> di un </a:t>
            </a:r>
            <a:r>
              <a:rPr lang="en-US" dirty="0" err="1">
                <a:solidFill>
                  <a:schemeClr val="tx1"/>
                </a:solidFill>
              </a:rPr>
              <a:t>esercizio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pratico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prevedeva</a:t>
            </a:r>
            <a:r>
              <a:rPr lang="en-US" dirty="0">
                <a:solidFill>
                  <a:schemeClr val="tx1"/>
                </a:solidFill>
              </a:rPr>
              <a:t> la </a:t>
            </a:r>
            <a:r>
              <a:rPr lang="en-US" dirty="0" err="1">
                <a:solidFill>
                  <a:schemeClr val="tx1"/>
                </a:solidFill>
              </a:rPr>
              <a:t>realizzazione</a:t>
            </a:r>
            <a:r>
              <a:rPr lang="en-US" dirty="0">
                <a:solidFill>
                  <a:schemeClr val="tx1"/>
                </a:solidFill>
              </a:rPr>
              <a:t> di un </a:t>
            </a:r>
            <a:r>
              <a:rPr lang="en-US" dirty="0" err="1">
                <a:solidFill>
                  <a:schemeClr val="tx1"/>
                </a:solidFill>
              </a:rPr>
              <a:t>semplice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chatbot</a:t>
            </a:r>
            <a:r>
              <a:rPr lang="en-US" dirty="0">
                <a:solidFill>
                  <a:schemeClr val="tx1"/>
                </a:solidFill>
              </a:rPr>
              <a:t> di </a:t>
            </a:r>
            <a:r>
              <a:rPr lang="en-US" dirty="0" err="1">
                <a:solidFill>
                  <a:schemeClr val="tx1"/>
                </a:solidFill>
              </a:rPr>
              <a:t>esempio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 lvl="1" algn="just"/>
            <a:r>
              <a:rPr lang="en-US" b="1" dirty="0">
                <a:solidFill>
                  <a:schemeClr val="tx1"/>
                </a:solidFill>
              </a:rPr>
              <a:t>2° </a:t>
            </a:r>
            <a:r>
              <a:rPr lang="en-US" b="1" dirty="0" err="1">
                <a:solidFill>
                  <a:schemeClr val="tx1"/>
                </a:solidFill>
              </a:rPr>
              <a:t>Incontro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sono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stati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rivisti</a:t>
            </a:r>
            <a:r>
              <a:rPr lang="en-US" dirty="0">
                <a:solidFill>
                  <a:schemeClr val="tx1"/>
                </a:solidFill>
              </a:rPr>
              <a:t> I </a:t>
            </a:r>
            <a:r>
              <a:rPr lang="en-US" dirty="0" err="1">
                <a:solidFill>
                  <a:schemeClr val="tx1"/>
                </a:solidFill>
              </a:rPr>
              <a:t>concetti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esposti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nella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precedente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sessione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chiarendo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ulteriori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dubbi</a:t>
            </a:r>
            <a:r>
              <a:rPr lang="en-US" dirty="0">
                <a:solidFill>
                  <a:schemeClr val="tx1"/>
                </a:solidFill>
              </a:rPr>
              <a:t>. </a:t>
            </a:r>
            <a:r>
              <a:rPr lang="en-US" dirty="0" err="1">
                <a:solidFill>
                  <a:schemeClr val="tx1"/>
                </a:solidFill>
              </a:rPr>
              <a:t>Realizzazione</a:t>
            </a:r>
            <a:r>
              <a:rPr lang="en-US" dirty="0">
                <a:solidFill>
                  <a:schemeClr val="tx1"/>
                </a:solidFill>
              </a:rPr>
              <a:t> di </a:t>
            </a:r>
            <a:r>
              <a:rPr lang="en-US" dirty="0" err="1">
                <a:solidFill>
                  <a:schemeClr val="tx1"/>
                </a:solidFill>
              </a:rPr>
              <a:t>una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sessione</a:t>
            </a:r>
            <a:r>
              <a:rPr lang="en-US" dirty="0">
                <a:solidFill>
                  <a:schemeClr val="tx1"/>
                </a:solidFill>
              </a:rPr>
              <a:t> di Design Thinking per </a:t>
            </a:r>
            <a:r>
              <a:rPr lang="en-US" dirty="0" err="1">
                <a:solidFill>
                  <a:schemeClr val="tx1"/>
                </a:solidFill>
              </a:rPr>
              <a:t>catturare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requirements </a:t>
            </a:r>
            <a:r>
              <a:rPr lang="en-US" dirty="0" err="1">
                <a:solidFill>
                  <a:schemeClr val="tx1"/>
                </a:solidFill>
              </a:rPr>
              <a:t>che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il</a:t>
            </a:r>
            <a:r>
              <a:rPr lang="en-US" dirty="0">
                <a:solidFill>
                  <a:schemeClr val="tx1"/>
                </a:solidFill>
              </a:rPr>
              <a:t> team di San </a:t>
            </a:r>
            <a:r>
              <a:rPr lang="en-US" dirty="0" err="1">
                <a:solidFill>
                  <a:schemeClr val="tx1"/>
                </a:solidFill>
              </a:rPr>
              <a:t>Patrignano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desiderava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indirizzare</a:t>
            </a:r>
            <a:r>
              <a:rPr lang="en-US" dirty="0" smtClean="0">
                <a:solidFill>
                  <a:schemeClr val="tx1"/>
                </a:solidFill>
              </a:rPr>
              <a:t>. </a:t>
            </a:r>
            <a:r>
              <a:rPr lang="en-US" dirty="0" err="1" smtClean="0">
                <a:solidFill>
                  <a:schemeClr val="tx1"/>
                </a:solidFill>
              </a:rPr>
              <a:t>Sono</a:t>
            </a:r>
            <a:r>
              <a:rPr lang="en-US" dirty="0" smtClean="0">
                <a:solidFill>
                  <a:schemeClr val="tx1"/>
                </a:solidFill>
              </a:rPr>
              <a:t> state individuate le </a:t>
            </a:r>
            <a:r>
              <a:rPr lang="en-US" dirty="0" err="1" smtClean="0">
                <a:solidFill>
                  <a:schemeClr val="tx1"/>
                </a:solidFill>
              </a:rPr>
              <a:t>principali</a:t>
            </a:r>
            <a:r>
              <a:rPr lang="en-US" dirty="0" smtClean="0">
                <a:solidFill>
                  <a:schemeClr val="tx1"/>
                </a:solidFill>
              </a:rPr>
              <a:t> Personas e </a:t>
            </a:r>
            <a:r>
              <a:rPr lang="en-US" dirty="0" err="1" smtClean="0">
                <a:solidFill>
                  <a:schemeClr val="tx1"/>
                </a:solidFill>
              </a:rPr>
              <a:t>abbiamo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analizzato</a:t>
            </a:r>
            <a:r>
              <a:rPr lang="en-US" dirty="0" smtClean="0">
                <a:solidFill>
                  <a:schemeClr val="tx1"/>
                </a:solidFill>
              </a:rPr>
              <a:t> in </a:t>
            </a:r>
            <a:r>
              <a:rPr lang="en-US" dirty="0" err="1" smtClean="0">
                <a:solidFill>
                  <a:schemeClr val="tx1"/>
                </a:solidFill>
              </a:rPr>
              <a:t>dettaglio</a:t>
            </a:r>
            <a:r>
              <a:rPr lang="en-US" dirty="0" smtClean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Ospite</a:t>
            </a:r>
            <a:r>
              <a:rPr lang="en-US" dirty="0">
                <a:solidFill>
                  <a:schemeClr val="tx1"/>
                </a:solidFill>
              </a:rPr>
              <a:t> e </a:t>
            </a:r>
            <a:r>
              <a:rPr lang="en-US" dirty="0" err="1">
                <a:solidFill>
                  <a:schemeClr val="tx1"/>
                </a:solidFill>
              </a:rPr>
              <a:t>Familiare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 lvl="1" algn="just"/>
            <a:r>
              <a:rPr lang="en-US" b="1" dirty="0">
                <a:solidFill>
                  <a:schemeClr val="tx1"/>
                </a:solidFill>
              </a:rPr>
              <a:t>3° </a:t>
            </a:r>
            <a:r>
              <a:rPr lang="en-US" b="1" dirty="0" err="1">
                <a:solidFill>
                  <a:schemeClr val="tx1"/>
                </a:solidFill>
              </a:rPr>
              <a:t>Incontro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abbiamo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rivisto</a:t>
            </a:r>
            <a:r>
              <a:rPr lang="en-US" dirty="0">
                <a:solidFill>
                  <a:schemeClr val="tx1"/>
                </a:solidFill>
              </a:rPr>
              <a:t> e </a:t>
            </a:r>
            <a:r>
              <a:rPr lang="en-US" dirty="0" err="1">
                <a:solidFill>
                  <a:schemeClr val="tx1"/>
                </a:solidFill>
              </a:rPr>
              <a:t>migliorato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gli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scenari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legati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alla</a:t>
            </a:r>
            <a:r>
              <a:rPr lang="en-US" dirty="0">
                <a:solidFill>
                  <a:schemeClr val="tx1"/>
                </a:solidFill>
              </a:rPr>
              <a:t> personas </a:t>
            </a:r>
            <a:r>
              <a:rPr lang="en-US" dirty="0" err="1">
                <a:solidFill>
                  <a:schemeClr val="tx1"/>
                </a:solidFill>
              </a:rPr>
              <a:t>Donatore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svolto</a:t>
            </a:r>
            <a:r>
              <a:rPr lang="en-US" dirty="0">
                <a:solidFill>
                  <a:schemeClr val="tx1"/>
                </a:solidFill>
              </a:rPr>
              <a:t> dal team di San </a:t>
            </a:r>
            <a:r>
              <a:rPr lang="en-US" dirty="0" err="1">
                <a:solidFill>
                  <a:schemeClr val="tx1"/>
                </a:solidFill>
              </a:rPr>
              <a:t>Patrignano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nel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periodo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intercorso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tra</a:t>
            </a:r>
            <a:r>
              <a:rPr lang="en-US" dirty="0">
                <a:solidFill>
                  <a:schemeClr val="tx1"/>
                </a:solidFill>
              </a:rPr>
              <a:t> I due </a:t>
            </a:r>
            <a:r>
              <a:rPr lang="en-US" dirty="0" err="1">
                <a:solidFill>
                  <a:schemeClr val="tx1"/>
                </a:solidFill>
              </a:rPr>
              <a:t>incontri</a:t>
            </a:r>
            <a:r>
              <a:rPr lang="en-US" dirty="0">
                <a:solidFill>
                  <a:schemeClr val="tx1"/>
                </a:solidFill>
              </a:rPr>
              <a:t>. </a:t>
            </a:r>
            <a:r>
              <a:rPr lang="en-US" dirty="0" err="1">
                <a:solidFill>
                  <a:schemeClr val="tx1"/>
                </a:solidFill>
              </a:rPr>
              <a:t>Implementazione</a:t>
            </a:r>
            <a:r>
              <a:rPr lang="en-US" dirty="0">
                <a:solidFill>
                  <a:schemeClr val="tx1"/>
                </a:solidFill>
              </a:rPr>
              <a:t> on-site </a:t>
            </a:r>
            <a:r>
              <a:rPr lang="en-US" dirty="0" err="1">
                <a:solidFill>
                  <a:schemeClr val="tx1"/>
                </a:solidFill>
              </a:rPr>
              <a:t>degli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scenari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legati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alle</a:t>
            </a:r>
            <a:r>
              <a:rPr lang="en-US" dirty="0">
                <a:solidFill>
                  <a:schemeClr val="tx1"/>
                </a:solidFill>
              </a:rPr>
              <a:t> personas: </a:t>
            </a:r>
            <a:r>
              <a:rPr lang="en-US" dirty="0" err="1">
                <a:solidFill>
                  <a:schemeClr val="tx1"/>
                </a:solidFill>
              </a:rPr>
              <a:t>Ospite</a:t>
            </a:r>
            <a:r>
              <a:rPr lang="en-US" dirty="0">
                <a:solidFill>
                  <a:schemeClr val="tx1"/>
                </a:solidFill>
              </a:rPr>
              <a:t> e </a:t>
            </a:r>
            <a:r>
              <a:rPr lang="en-US" dirty="0" err="1">
                <a:solidFill>
                  <a:schemeClr val="tx1"/>
                </a:solidFill>
              </a:rPr>
              <a:t>Familiare</a:t>
            </a:r>
            <a:r>
              <a:rPr lang="en-US" dirty="0" smtClean="0">
                <a:solidFill>
                  <a:schemeClr val="tx1"/>
                </a:solidFill>
              </a:rPr>
              <a:t>. </a:t>
            </a:r>
            <a:r>
              <a:rPr lang="en-US" dirty="0" err="1" smtClean="0">
                <a:solidFill>
                  <a:schemeClr val="tx1"/>
                </a:solidFill>
              </a:rPr>
              <a:t>Analisi</a:t>
            </a:r>
            <a:r>
              <a:rPr lang="en-US" dirty="0" smtClean="0">
                <a:solidFill>
                  <a:schemeClr val="tx1"/>
                </a:solidFill>
              </a:rPr>
              <a:t> di </a:t>
            </a:r>
            <a:r>
              <a:rPr lang="en-US" dirty="0" err="1" smtClean="0">
                <a:solidFill>
                  <a:schemeClr val="tx1"/>
                </a:solidFill>
              </a:rPr>
              <a:t>chatbots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reali</a:t>
            </a:r>
            <a:r>
              <a:rPr lang="en-US" dirty="0" smtClean="0">
                <a:solidFill>
                  <a:schemeClr val="tx1"/>
                </a:solidFill>
              </a:rPr>
              <a:t> per </a:t>
            </a:r>
            <a:r>
              <a:rPr lang="en-US" dirty="0" err="1" smtClean="0">
                <a:solidFill>
                  <a:schemeClr val="tx1"/>
                </a:solidFill>
              </a:rPr>
              <a:t>chiarire</a:t>
            </a:r>
            <a:r>
              <a:rPr lang="en-US" dirty="0" smtClean="0">
                <a:solidFill>
                  <a:schemeClr val="tx1"/>
                </a:solidFill>
              </a:rPr>
              <a:t> lo </a:t>
            </a:r>
            <a:r>
              <a:rPr lang="en-US" dirty="0" err="1" smtClean="0">
                <a:solidFill>
                  <a:schemeClr val="tx1"/>
                </a:solidFill>
              </a:rPr>
              <a:t>stato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dell’arte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sul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tema</a:t>
            </a:r>
            <a:r>
              <a:rPr lang="en-US" dirty="0" smtClean="0">
                <a:solidFill>
                  <a:schemeClr val="tx1"/>
                </a:solidFill>
              </a:rPr>
              <a:t>. </a:t>
            </a:r>
            <a:r>
              <a:rPr lang="en-US" dirty="0" err="1" smtClean="0">
                <a:solidFill>
                  <a:schemeClr val="tx1"/>
                </a:solidFill>
              </a:rPr>
              <a:t>Definizione</a:t>
            </a:r>
            <a:r>
              <a:rPr lang="en-US" dirty="0" smtClean="0">
                <a:solidFill>
                  <a:schemeClr val="tx1"/>
                </a:solidFill>
              </a:rPr>
              <a:t> di un set di Best Practices </a:t>
            </a:r>
            <a:r>
              <a:rPr lang="en-US" dirty="0" err="1" smtClean="0">
                <a:solidFill>
                  <a:schemeClr val="tx1"/>
                </a:solidFill>
              </a:rPr>
              <a:t>utili</a:t>
            </a:r>
            <a:r>
              <a:rPr lang="en-US" dirty="0" smtClean="0">
                <a:solidFill>
                  <a:schemeClr val="tx1"/>
                </a:solidFill>
              </a:rPr>
              <a:t> per la </a:t>
            </a:r>
            <a:r>
              <a:rPr lang="en-US" dirty="0" err="1" smtClean="0">
                <a:solidFill>
                  <a:schemeClr val="tx1"/>
                </a:solidFill>
              </a:rPr>
              <a:t>realizzazione</a:t>
            </a:r>
            <a:r>
              <a:rPr lang="en-US" dirty="0" smtClean="0">
                <a:solidFill>
                  <a:schemeClr val="tx1"/>
                </a:solidFill>
              </a:rPr>
              <a:t> del </a:t>
            </a:r>
            <a:r>
              <a:rPr lang="en-US" dirty="0" err="1" smtClean="0">
                <a:solidFill>
                  <a:schemeClr val="tx1"/>
                </a:solidFill>
              </a:rPr>
              <a:t>chatbot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94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36B864C-BB04-0344-A82A-A1A870F6D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321" y="319668"/>
            <a:ext cx="8534400" cy="1507067"/>
          </a:xfrm>
        </p:spPr>
        <p:txBody>
          <a:bodyPr/>
          <a:lstStyle/>
          <a:p>
            <a:pPr algn="ctr"/>
            <a:r>
              <a:rPr lang="it-IT" dirty="0"/>
              <a:t>Design </a:t>
            </a:r>
            <a:r>
              <a:rPr lang="it-IT" dirty="0" err="1"/>
              <a:t>Thinking</a:t>
            </a:r>
            <a:r>
              <a:rPr lang="it-IT" dirty="0"/>
              <a:t> in Azione</a:t>
            </a:r>
            <a:br>
              <a:rPr lang="it-IT" dirty="0"/>
            </a:b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C104279-584F-1248-9E49-DECBFA9BD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3913" y="1943659"/>
            <a:ext cx="1609313" cy="17044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146756ED-518E-D14E-8109-C74CD0FF3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815" y="3944191"/>
            <a:ext cx="1609313" cy="1720628"/>
          </a:xfrm>
          <a:prstGeom prst="rect">
            <a:avLst/>
          </a:prstGeom>
        </p:spPr>
      </p:pic>
      <p:sp>
        <p:nvSpPr>
          <p:cNvPr id="3" name="AutoShape 2" descr="36fdc92-11a3-4a32-9e40-e6d91f2b9c84 (1600Ã1200)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4" descr="36fdc92-11a3-4a32-9e40-e6d91f2b9c84 (1600Ã1200)"/>
          <p:cNvSpPr>
            <a:spLocks noChangeAspect="1" noChangeArrowheads="1"/>
          </p:cNvSpPr>
          <p:nvPr/>
        </p:nvSpPr>
        <p:spPr bwMode="auto">
          <a:xfrm>
            <a:off x="152400" y="15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417" y="1943659"/>
            <a:ext cx="4954207" cy="372116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A2B0DA31-5348-E74B-87D7-7BBD470F37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3913" y="3944191"/>
            <a:ext cx="1652003" cy="170953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15" y="1943659"/>
            <a:ext cx="1609313" cy="172017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0410" y="1943658"/>
            <a:ext cx="1609313" cy="170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271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1" y="685800"/>
            <a:ext cx="9397939" cy="2425536"/>
          </a:xfrm>
        </p:spPr>
        <p:txBody>
          <a:bodyPr/>
          <a:lstStyle/>
          <a:p>
            <a:r>
              <a:rPr lang="en-US" dirty="0" smtClean="0"/>
              <a:t>CHATBOT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869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27513"/>
            <a:ext cx="8534400" cy="86689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Personas e MINIMUM VIABLE PRODUCT (MVP)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2397512"/>
            <a:ext cx="8534400" cy="3936380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C000"/>
                </a:solidFill>
              </a:rPr>
              <a:t>Ospite</a:t>
            </a:r>
            <a:endParaRPr lang="en-US" dirty="0">
              <a:solidFill>
                <a:srgbClr val="FFC000"/>
              </a:solidFill>
            </a:endParaRPr>
          </a:p>
          <a:p>
            <a:r>
              <a:rPr lang="en-US" dirty="0" err="1">
                <a:solidFill>
                  <a:srgbClr val="FFC000"/>
                </a:solidFill>
              </a:rPr>
              <a:t>Familiare</a:t>
            </a:r>
            <a:endParaRPr lang="en-US" dirty="0">
              <a:solidFill>
                <a:srgbClr val="FFC000"/>
              </a:solidFill>
            </a:endParaRPr>
          </a:p>
          <a:p>
            <a:r>
              <a:rPr lang="en-US" dirty="0" err="1">
                <a:solidFill>
                  <a:srgbClr val="FFC000"/>
                </a:solidFill>
              </a:rPr>
              <a:t>Donatore</a:t>
            </a:r>
            <a:endParaRPr lang="en-US" dirty="0">
              <a:solidFill>
                <a:srgbClr val="FFC000"/>
              </a:solidFill>
            </a:endParaRPr>
          </a:p>
          <a:p>
            <a:r>
              <a:rPr lang="en-US" dirty="0" err="1"/>
              <a:t>Aziende</a:t>
            </a:r>
            <a:endParaRPr lang="en-US" dirty="0"/>
          </a:p>
          <a:p>
            <a:r>
              <a:rPr lang="en-US" dirty="0" err="1"/>
              <a:t>Volontari</a:t>
            </a:r>
            <a:endParaRPr lang="en-US" dirty="0"/>
          </a:p>
          <a:p>
            <a:r>
              <a:rPr lang="en-US" dirty="0" err="1"/>
              <a:t>Clienti</a:t>
            </a:r>
            <a:endParaRPr lang="en-US" dirty="0"/>
          </a:p>
          <a:p>
            <a:r>
              <a:rPr lang="en-US" dirty="0"/>
              <a:t>Sponsor</a:t>
            </a:r>
          </a:p>
          <a:p>
            <a:r>
              <a:rPr lang="en-US" dirty="0" err="1">
                <a:solidFill>
                  <a:srgbClr val="FFC000"/>
                </a:solidFill>
              </a:rPr>
              <a:t>Curiosi</a:t>
            </a:r>
            <a:r>
              <a:rPr lang="en-US" dirty="0">
                <a:solidFill>
                  <a:srgbClr val="FFC000"/>
                </a:solidFill>
              </a:rPr>
              <a:t>/Amici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84212" y="1476629"/>
            <a:ext cx="106618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Definizione</a:t>
            </a:r>
            <a:r>
              <a:rPr lang="en-US" dirty="0" smtClean="0"/>
              <a:t> di un MVP </a:t>
            </a:r>
            <a:r>
              <a:rPr lang="en-US" dirty="0" err="1" smtClean="0"/>
              <a:t>mediante</a:t>
            </a:r>
            <a:r>
              <a:rPr lang="en-US" dirty="0" smtClean="0"/>
              <a:t> </a:t>
            </a:r>
            <a:r>
              <a:rPr lang="en-US" dirty="0" err="1" smtClean="0"/>
              <a:t>l’implementazione</a:t>
            </a:r>
            <a:r>
              <a:rPr lang="en-US" dirty="0" smtClean="0"/>
              <a:t> </a:t>
            </a:r>
            <a:r>
              <a:rPr lang="en-US" dirty="0" err="1" smtClean="0"/>
              <a:t>degli</a:t>
            </a:r>
            <a:r>
              <a:rPr lang="en-US" dirty="0" smtClean="0"/>
              <a:t> </a:t>
            </a:r>
            <a:r>
              <a:rPr lang="en-US" dirty="0" err="1" smtClean="0"/>
              <a:t>scenari</a:t>
            </a:r>
            <a:r>
              <a:rPr lang="en-US" dirty="0" smtClean="0"/>
              <a:t> </a:t>
            </a:r>
            <a:r>
              <a:rPr lang="en-US" dirty="0" err="1" smtClean="0"/>
              <a:t>individuati</a:t>
            </a:r>
            <a:r>
              <a:rPr lang="en-US" dirty="0" smtClean="0"/>
              <a:t> per le Personas in </a:t>
            </a:r>
          </a:p>
          <a:p>
            <a:r>
              <a:rPr lang="en-US" dirty="0" err="1" smtClean="0"/>
              <a:t>Evidenza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311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2586" y="130630"/>
            <a:ext cx="4251367" cy="1092528"/>
          </a:xfrm>
        </p:spPr>
        <p:txBody>
          <a:bodyPr/>
          <a:lstStyle/>
          <a:p>
            <a:r>
              <a:rPr lang="en-US" dirty="0"/>
              <a:t>POSIZIONAMENTO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1120" y="1223158"/>
            <a:ext cx="9659196" cy="3647027"/>
          </a:xfrm>
        </p:spPr>
        <p:txBody>
          <a:bodyPr/>
          <a:lstStyle/>
          <a:p>
            <a:pPr algn="just"/>
            <a:r>
              <a:rPr lang="en-US" b="1" dirty="0">
                <a:solidFill>
                  <a:schemeClr val="tx1"/>
                </a:solidFill>
              </a:rPr>
              <a:t>RUOLO</a:t>
            </a:r>
            <a:r>
              <a:rPr lang="en-US" dirty="0">
                <a:solidFill>
                  <a:schemeClr val="tx1"/>
                </a:solidFill>
              </a:rPr>
              <a:t>: Centro </a:t>
            </a:r>
            <a:r>
              <a:rPr lang="en-US" dirty="0" err="1">
                <a:solidFill>
                  <a:schemeClr val="tx1"/>
                </a:solidFill>
              </a:rPr>
              <a:t>Informazioni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sulla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</a:t>
            </a:r>
            <a:r>
              <a:rPr lang="en-US" dirty="0" err="1" smtClean="0">
                <a:solidFill>
                  <a:schemeClr val="tx1"/>
                </a:solidFill>
              </a:rPr>
              <a:t>omunità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b="1" dirty="0">
                <a:solidFill>
                  <a:schemeClr val="tx1"/>
                </a:solidFill>
              </a:rPr>
              <a:t>SCOPO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Aiutare</a:t>
            </a:r>
            <a:r>
              <a:rPr lang="en-US" dirty="0">
                <a:solidFill>
                  <a:schemeClr val="tx1"/>
                </a:solidFill>
              </a:rPr>
              <a:t> a </a:t>
            </a:r>
            <a:r>
              <a:rPr lang="en-US" dirty="0" err="1">
                <a:solidFill>
                  <a:schemeClr val="tx1"/>
                </a:solidFill>
              </a:rPr>
              <a:t>ridurre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numero</a:t>
            </a:r>
            <a:r>
              <a:rPr lang="en-US" dirty="0">
                <a:solidFill>
                  <a:schemeClr val="tx1"/>
                </a:solidFill>
              </a:rPr>
              <a:t> di </a:t>
            </a:r>
            <a:r>
              <a:rPr lang="en-US" dirty="0" err="1">
                <a:solidFill>
                  <a:schemeClr val="tx1"/>
                </a:solidFill>
              </a:rPr>
              <a:t>contatti</a:t>
            </a:r>
            <a:r>
              <a:rPr lang="en-US" dirty="0">
                <a:solidFill>
                  <a:schemeClr val="tx1"/>
                </a:solidFill>
              </a:rPr>
              <a:t> via email, social e </a:t>
            </a:r>
            <a:r>
              <a:rPr lang="en-US" dirty="0" err="1">
                <a:solidFill>
                  <a:schemeClr val="tx1"/>
                </a:solidFill>
              </a:rPr>
              <a:t>telefono</a:t>
            </a:r>
            <a:r>
              <a:rPr lang="en-US" dirty="0">
                <a:solidFill>
                  <a:schemeClr val="tx1"/>
                </a:solidFill>
              </a:rPr>
              <a:t> per </a:t>
            </a:r>
            <a:r>
              <a:rPr lang="en-US" dirty="0" err="1">
                <a:solidFill>
                  <a:schemeClr val="tx1"/>
                </a:solidFill>
              </a:rPr>
              <a:t>domande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ricorrenti</a:t>
            </a:r>
            <a:r>
              <a:rPr lang="en-US" dirty="0">
                <a:solidFill>
                  <a:schemeClr val="tx1"/>
                </a:solidFill>
              </a:rPr>
              <a:t>. </a:t>
            </a:r>
          </a:p>
          <a:p>
            <a:pPr algn="just"/>
            <a:r>
              <a:rPr lang="en-US" b="1" dirty="0">
                <a:solidFill>
                  <a:schemeClr val="tx1"/>
                </a:solidFill>
              </a:rPr>
              <a:t>PROATTIVITA</a:t>
            </a:r>
            <a:r>
              <a:rPr lang="en-US" dirty="0">
                <a:solidFill>
                  <a:schemeClr val="tx1"/>
                </a:solidFill>
              </a:rPr>
              <a:t>’: </a:t>
            </a:r>
            <a:r>
              <a:rPr lang="en-US" dirty="0" err="1">
                <a:solidFill>
                  <a:schemeClr val="tx1"/>
                </a:solidFill>
              </a:rPr>
              <a:t>Fissare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dei</a:t>
            </a:r>
            <a:r>
              <a:rPr lang="en-US" dirty="0">
                <a:solidFill>
                  <a:schemeClr val="tx1"/>
                </a:solidFill>
              </a:rPr>
              <a:t> “guard rails” </a:t>
            </a:r>
            <a:r>
              <a:rPr lang="en-US" dirty="0" err="1">
                <a:solidFill>
                  <a:schemeClr val="tx1"/>
                </a:solidFill>
              </a:rPr>
              <a:t>che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indirizzino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l’utente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nel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tipo</a:t>
            </a:r>
            <a:r>
              <a:rPr lang="en-US" dirty="0">
                <a:solidFill>
                  <a:schemeClr val="tx1"/>
                </a:solidFill>
              </a:rPr>
              <a:t> di </a:t>
            </a:r>
            <a:r>
              <a:rPr lang="en-US" dirty="0" err="1">
                <a:solidFill>
                  <a:schemeClr val="tx1"/>
                </a:solidFill>
              </a:rPr>
              <a:t>supporto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può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ricevere</a:t>
            </a:r>
            <a:r>
              <a:rPr lang="en-US" dirty="0">
                <a:solidFill>
                  <a:schemeClr val="tx1"/>
                </a:solidFill>
              </a:rPr>
              <a:t> dal </a:t>
            </a:r>
            <a:r>
              <a:rPr lang="en-US" dirty="0" err="1">
                <a:solidFill>
                  <a:schemeClr val="tx1"/>
                </a:solidFill>
              </a:rPr>
              <a:t>chatbot</a:t>
            </a:r>
            <a:r>
              <a:rPr lang="en-US" dirty="0">
                <a:solidFill>
                  <a:schemeClr val="tx1"/>
                </a:solidFill>
              </a:rPr>
              <a:t> ma </a:t>
            </a:r>
            <a:r>
              <a:rPr lang="en-US" dirty="0" err="1">
                <a:solidFill>
                  <a:schemeClr val="tx1"/>
                </a:solidFill>
              </a:rPr>
              <a:t>allo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stesso</a:t>
            </a:r>
            <a:r>
              <a:rPr lang="en-US" dirty="0">
                <a:solidFill>
                  <a:schemeClr val="tx1"/>
                </a:solidFill>
              </a:rPr>
              <a:t> tempo </a:t>
            </a:r>
            <a:r>
              <a:rPr lang="en-US" dirty="0" err="1">
                <a:solidFill>
                  <a:schemeClr val="tx1"/>
                </a:solidFill>
              </a:rPr>
              <a:t>fornire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gradi</a:t>
            </a:r>
            <a:r>
              <a:rPr lang="en-US" dirty="0">
                <a:solidFill>
                  <a:schemeClr val="tx1"/>
                </a:solidFill>
              </a:rPr>
              <a:t> di </a:t>
            </a:r>
            <a:r>
              <a:rPr lang="en-US" dirty="0" err="1">
                <a:solidFill>
                  <a:schemeClr val="tx1"/>
                </a:solidFill>
              </a:rPr>
              <a:t>libertà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che</a:t>
            </a:r>
            <a:r>
              <a:rPr lang="en-US" dirty="0">
                <a:solidFill>
                  <a:schemeClr val="tx1"/>
                </a:solidFill>
              </a:rPr>
              <a:t> non </a:t>
            </a:r>
            <a:r>
              <a:rPr lang="en-US" dirty="0" err="1">
                <a:solidFill>
                  <a:schemeClr val="tx1"/>
                </a:solidFill>
              </a:rPr>
              <a:t>fanno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percepire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quest’ultimi</a:t>
            </a:r>
            <a:r>
              <a:rPr lang="en-US" dirty="0">
                <a:solidFill>
                  <a:schemeClr val="tx1"/>
                </a:solidFill>
              </a:rPr>
              <a:t> come </a:t>
            </a:r>
            <a:r>
              <a:rPr lang="en-US" dirty="0" err="1">
                <a:solidFill>
                  <a:schemeClr val="tx1"/>
                </a:solidFill>
              </a:rPr>
              <a:t>escamotage</a:t>
            </a:r>
            <a:r>
              <a:rPr lang="en-US" dirty="0">
                <a:solidFill>
                  <a:schemeClr val="tx1"/>
                </a:solidFill>
              </a:rPr>
              <a:t> per </a:t>
            </a:r>
            <a:r>
              <a:rPr lang="en-US" dirty="0" err="1">
                <a:solidFill>
                  <a:schemeClr val="tx1"/>
                </a:solidFill>
              </a:rPr>
              <a:t>eventuali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capacità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limitate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18716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685801"/>
            <a:ext cx="8534400" cy="1000496"/>
          </a:xfrm>
        </p:spPr>
        <p:txBody>
          <a:bodyPr/>
          <a:lstStyle/>
          <a:p>
            <a:r>
              <a:rPr lang="en-US" dirty="0"/>
              <a:t>TONO E PERSONALITA’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84212" y="2040673"/>
            <a:ext cx="9659196" cy="1944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b="1" dirty="0" smtClean="0">
                <a:solidFill>
                  <a:schemeClr val="tx1"/>
                </a:solidFill>
              </a:rPr>
              <a:t>TONO</a:t>
            </a:r>
            <a:r>
              <a:rPr lang="en-US" dirty="0" smtClean="0">
                <a:solidFill>
                  <a:schemeClr val="tx1"/>
                </a:solidFill>
              </a:rPr>
              <a:t>: Il </a:t>
            </a:r>
            <a:r>
              <a:rPr lang="en-US" dirty="0" err="1" smtClean="0">
                <a:solidFill>
                  <a:schemeClr val="tx1"/>
                </a:solidFill>
              </a:rPr>
              <a:t>tono</a:t>
            </a:r>
            <a:r>
              <a:rPr lang="en-US" dirty="0" smtClean="0">
                <a:solidFill>
                  <a:schemeClr val="tx1"/>
                </a:solidFill>
              </a:rPr>
              <a:t> del </a:t>
            </a:r>
            <a:r>
              <a:rPr lang="en-US" dirty="0" err="1" smtClean="0">
                <a:solidFill>
                  <a:schemeClr val="tx1"/>
                </a:solidFill>
              </a:rPr>
              <a:t>chatbot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dovrà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essere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amichevole</a:t>
            </a:r>
            <a:r>
              <a:rPr lang="en-US" dirty="0" smtClean="0">
                <a:solidFill>
                  <a:schemeClr val="tx1"/>
                </a:solidFill>
              </a:rPr>
              <a:t> e </a:t>
            </a:r>
            <a:r>
              <a:rPr lang="en-US" dirty="0" err="1" smtClean="0">
                <a:solidFill>
                  <a:schemeClr val="tx1"/>
                </a:solidFill>
              </a:rPr>
              <a:t>sufficientemente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rassicurante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sul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tipo</a:t>
            </a:r>
            <a:r>
              <a:rPr lang="en-US" dirty="0" smtClean="0">
                <a:solidFill>
                  <a:schemeClr val="tx1"/>
                </a:solidFill>
              </a:rPr>
              <a:t> di </a:t>
            </a:r>
            <a:r>
              <a:rPr lang="en-US" dirty="0" err="1" smtClean="0">
                <a:solidFill>
                  <a:schemeClr val="tx1"/>
                </a:solidFill>
              </a:rPr>
              <a:t>assistenza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che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l’utente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potrà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ricevere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PERSONALITA’</a:t>
            </a:r>
            <a:r>
              <a:rPr lang="en-US" dirty="0" smtClean="0">
                <a:solidFill>
                  <a:schemeClr val="tx1"/>
                </a:solidFill>
              </a:rPr>
              <a:t>: </a:t>
            </a:r>
            <a:r>
              <a:rPr lang="en-US" dirty="0" err="1" smtClean="0">
                <a:solidFill>
                  <a:schemeClr val="tx1"/>
                </a:solidFill>
              </a:rPr>
              <a:t>percepibile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sia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attraverso</a:t>
            </a:r>
            <a:r>
              <a:rPr lang="en-US" dirty="0" smtClean="0">
                <a:solidFill>
                  <a:schemeClr val="tx1"/>
                </a:solidFill>
              </a:rPr>
              <a:t> un </a:t>
            </a:r>
            <a:r>
              <a:rPr lang="en-US" dirty="0" err="1" smtClean="0">
                <a:solidFill>
                  <a:schemeClr val="tx1"/>
                </a:solidFill>
              </a:rPr>
              <a:t>nome</a:t>
            </a:r>
            <a:r>
              <a:rPr lang="en-US" dirty="0" smtClean="0">
                <a:solidFill>
                  <a:schemeClr val="tx1"/>
                </a:solidFill>
              </a:rPr>
              <a:t> (</a:t>
            </a:r>
            <a:r>
              <a:rPr lang="en-US" dirty="0" err="1" smtClean="0">
                <a:solidFill>
                  <a:schemeClr val="tx1"/>
                </a:solidFill>
              </a:rPr>
              <a:t>SanPa</a:t>
            </a:r>
            <a:r>
              <a:rPr lang="en-US" dirty="0" smtClean="0">
                <a:solidFill>
                  <a:schemeClr val="tx1"/>
                </a:solidFill>
              </a:rPr>
              <a:t>), un </a:t>
            </a:r>
            <a:r>
              <a:rPr lang="en-US" dirty="0" err="1" smtClean="0">
                <a:solidFill>
                  <a:schemeClr val="tx1"/>
                </a:solidFill>
              </a:rPr>
              <a:t>volto</a:t>
            </a:r>
            <a:r>
              <a:rPr lang="en-US" dirty="0" smtClean="0">
                <a:solidFill>
                  <a:schemeClr val="tx1"/>
                </a:solidFill>
              </a:rPr>
              <a:t>, </a:t>
            </a:r>
            <a:r>
              <a:rPr lang="en-US" dirty="0" err="1" smtClean="0">
                <a:solidFill>
                  <a:schemeClr val="tx1"/>
                </a:solidFill>
              </a:rPr>
              <a:t>immagino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che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creino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empatia</a:t>
            </a:r>
            <a:r>
              <a:rPr lang="en-US" dirty="0" smtClean="0">
                <a:solidFill>
                  <a:schemeClr val="tx1"/>
                </a:solidFill>
              </a:rPr>
              <a:t> verso la </a:t>
            </a:r>
            <a:r>
              <a:rPr lang="en-US" dirty="0" err="1" smtClean="0">
                <a:solidFill>
                  <a:schemeClr val="tx1"/>
                </a:solidFill>
              </a:rPr>
              <a:t>comunità</a:t>
            </a:r>
            <a:r>
              <a:rPr lang="en-US" dirty="0" smtClean="0">
                <a:solidFill>
                  <a:schemeClr val="tx1"/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345266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319AE88-D080-A14D-93E6-E5F26B366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639" y="387276"/>
            <a:ext cx="8534400" cy="1507067"/>
          </a:xfrm>
        </p:spPr>
        <p:txBody>
          <a:bodyPr/>
          <a:lstStyle/>
          <a:p>
            <a:r>
              <a:rPr lang="it-IT" dirty="0"/>
              <a:t>diagramma ospite</a:t>
            </a:r>
            <a:br>
              <a:rPr lang="it-IT" dirty="0"/>
            </a:br>
            <a:endParaRPr lang="it-IT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xmlns="" id="{F44BD516-1A60-C94C-A676-204224DE88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41123587"/>
              </p:ext>
            </p:extLst>
          </p:nvPr>
        </p:nvGraphicFramePr>
        <p:xfrm>
          <a:off x="610639" y="1408069"/>
          <a:ext cx="10016473" cy="50626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43423104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891</Words>
  <Application>Microsoft Macintosh PowerPoint</Application>
  <PresentationFormat>Widescreen</PresentationFormat>
  <Paragraphs>116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Calibri</vt:lpstr>
      <vt:lpstr>Century Gothic</vt:lpstr>
      <vt:lpstr>Wingdings 3</vt:lpstr>
      <vt:lpstr>Slice</vt:lpstr>
      <vt:lpstr>Progetto San Patrignano</vt:lpstr>
      <vt:lpstr>Obiettivi della Collaborazione PER IBM e SAN PATRIGNANO</vt:lpstr>
      <vt:lpstr>GLI INCONTRI ON-SITE</vt:lpstr>
      <vt:lpstr>Design Thinking in Azione </vt:lpstr>
      <vt:lpstr>CHATBOT</vt:lpstr>
      <vt:lpstr>Personas e MINIMUM VIABLE PRODUCT (MVP)</vt:lpstr>
      <vt:lpstr>POSIZIONAMENTO</vt:lpstr>
      <vt:lpstr>TONO E PERSONALITA’</vt:lpstr>
      <vt:lpstr>diagramma ospite </vt:lpstr>
      <vt:lpstr>Diagramma Familiare</vt:lpstr>
      <vt:lpstr>Diagramma donatore</vt:lpstr>
      <vt:lpstr>TOOLS &amp; TEST ENVIRONMENTS</vt:lpstr>
      <vt:lpstr>Cosa fare ANCORA?</vt:lpstr>
      <vt:lpstr>BACKUP</vt:lpstr>
      <vt:lpstr>San Patrignano IN NUMERI</vt:lpstr>
      <vt:lpstr>SvolGIMENTO DELLA COLLABORAZIONE</vt:lpstr>
      <vt:lpstr>Chatbot Best Practices</vt:lpstr>
      <vt:lpstr>Chatbot Best Practices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San Patrignano</dc:title>
  <dc:creator>Rosario Boccia</dc:creator>
  <cp:lastModifiedBy>SALVATORE D'Angelo</cp:lastModifiedBy>
  <cp:revision>13</cp:revision>
  <dcterms:created xsi:type="dcterms:W3CDTF">2019-02-22T09:40:28Z</dcterms:created>
  <dcterms:modified xsi:type="dcterms:W3CDTF">2019-02-25T13:31:58Z</dcterms:modified>
</cp:coreProperties>
</file>